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3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4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5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6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7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18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19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0.xml" ContentType="application/vnd.openxmlformats-officedocument.theme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21.xml" ContentType="application/vnd.openxmlformats-officedocument.theme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22.xml" ContentType="application/vnd.openxmlformats-officedocument.theme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theme/theme23.xml" ContentType="application/vnd.openxmlformats-officedocument.theme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theme/theme24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theme/theme25.xml" ContentType="application/vnd.openxmlformats-officedocument.theme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theme/theme26.xml" ContentType="application/vnd.openxmlformats-officedocument.theme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27.xml" ContentType="application/vnd.openxmlformats-officedocument.theme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theme/theme28.xml" ContentType="application/vnd.openxmlformats-officedocument.theme+xml"/>
  <Override PartName="/ppt/theme/theme2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  <p:sldMasterId id="2147483727" r:id="rId3"/>
    <p:sldMasterId id="2147483740" r:id="rId4"/>
    <p:sldMasterId id="2147483781" r:id="rId5"/>
    <p:sldMasterId id="2147483793" r:id="rId6"/>
    <p:sldMasterId id="2147483885" r:id="rId7"/>
    <p:sldMasterId id="2147483900" r:id="rId8"/>
    <p:sldMasterId id="2147483914" r:id="rId9"/>
    <p:sldMasterId id="2147483942" r:id="rId10"/>
    <p:sldMasterId id="2147483955" r:id="rId11"/>
    <p:sldMasterId id="2147484028" r:id="rId12"/>
    <p:sldMasterId id="2147484040" r:id="rId13"/>
    <p:sldMasterId id="2147484057" r:id="rId14"/>
    <p:sldMasterId id="2147484109" r:id="rId15"/>
    <p:sldMasterId id="2147484121" r:id="rId16"/>
    <p:sldMasterId id="2147484162" r:id="rId17"/>
    <p:sldMasterId id="2147484210" r:id="rId18"/>
    <p:sldMasterId id="2147484228" r:id="rId19"/>
    <p:sldMasterId id="2147484240" r:id="rId20"/>
    <p:sldMasterId id="2147484306" r:id="rId21"/>
    <p:sldMasterId id="2147484318" r:id="rId22"/>
    <p:sldMasterId id="2147484335" r:id="rId23"/>
    <p:sldMasterId id="2147484347" r:id="rId24"/>
    <p:sldMasterId id="2147484359" r:id="rId25"/>
    <p:sldMasterId id="2147484371" r:id="rId26"/>
    <p:sldMasterId id="2147484387" r:id="rId27"/>
    <p:sldMasterId id="2147484404" r:id="rId28"/>
  </p:sldMasterIdLst>
  <p:notesMasterIdLst>
    <p:notesMasterId r:id="rId79"/>
  </p:notesMasterIdLst>
  <p:sldIdLst>
    <p:sldId id="256" r:id="rId29"/>
    <p:sldId id="1963" r:id="rId30"/>
    <p:sldId id="1964" r:id="rId31"/>
    <p:sldId id="1693" r:id="rId32"/>
    <p:sldId id="1954" r:id="rId33"/>
    <p:sldId id="1955" r:id="rId34"/>
    <p:sldId id="1961" r:id="rId35"/>
    <p:sldId id="1962" r:id="rId36"/>
    <p:sldId id="1956" r:id="rId37"/>
    <p:sldId id="1957" r:id="rId38"/>
    <p:sldId id="1958" r:id="rId39"/>
    <p:sldId id="1960" r:id="rId40"/>
    <p:sldId id="1959" r:id="rId41"/>
    <p:sldId id="1948" r:id="rId42"/>
    <p:sldId id="1949" r:id="rId43"/>
    <p:sldId id="1950" r:id="rId44"/>
    <p:sldId id="1951" r:id="rId45"/>
    <p:sldId id="1952" r:id="rId46"/>
    <p:sldId id="1953" r:id="rId47"/>
    <p:sldId id="574" r:id="rId48"/>
    <p:sldId id="1947" r:id="rId49"/>
    <p:sldId id="1946" r:id="rId50"/>
    <p:sldId id="1878" r:id="rId51"/>
    <p:sldId id="1882" r:id="rId52"/>
    <p:sldId id="1883" r:id="rId53"/>
    <p:sldId id="1897" r:id="rId54"/>
    <p:sldId id="1889" r:id="rId55"/>
    <p:sldId id="1462" r:id="rId56"/>
    <p:sldId id="271" r:id="rId57"/>
    <p:sldId id="1943" r:id="rId58"/>
    <p:sldId id="1187" r:id="rId59"/>
    <p:sldId id="1892" r:id="rId60"/>
    <p:sldId id="1894" r:id="rId61"/>
    <p:sldId id="1170" r:id="rId62"/>
    <p:sldId id="1944" r:id="rId63"/>
    <p:sldId id="627" r:id="rId64"/>
    <p:sldId id="1893" r:id="rId65"/>
    <p:sldId id="1491" r:id="rId66"/>
    <p:sldId id="594" r:id="rId67"/>
    <p:sldId id="1488" r:id="rId68"/>
    <p:sldId id="1493" r:id="rId69"/>
    <p:sldId id="1064" r:id="rId70"/>
    <p:sldId id="942" r:id="rId71"/>
    <p:sldId id="260" r:id="rId72"/>
    <p:sldId id="1884" r:id="rId73"/>
    <p:sldId id="1965" r:id="rId74"/>
    <p:sldId id="1966" r:id="rId75"/>
    <p:sldId id="1967" r:id="rId76"/>
    <p:sldId id="1968" r:id="rId77"/>
    <p:sldId id="1969" r:id="rId78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0000"/>
    <a:srgbClr val="9900FF"/>
    <a:srgbClr val="FF0066"/>
    <a:srgbClr val="FF681D"/>
    <a:srgbClr val="DA4900"/>
    <a:srgbClr val="9954CC"/>
    <a:srgbClr val="109909"/>
    <a:srgbClr val="095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59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9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1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6.xml"/><Relationship Id="rId42" Type="http://schemas.openxmlformats.org/officeDocument/2006/relationships/slide" Target="slides/slide14.xml"/><Relationship Id="rId47" Type="http://schemas.openxmlformats.org/officeDocument/2006/relationships/slide" Target="slides/slide19.xml"/><Relationship Id="rId50" Type="http://schemas.openxmlformats.org/officeDocument/2006/relationships/slide" Target="slides/slide22.xml"/><Relationship Id="rId55" Type="http://schemas.openxmlformats.org/officeDocument/2006/relationships/slide" Target="slides/slide27.xml"/><Relationship Id="rId63" Type="http://schemas.openxmlformats.org/officeDocument/2006/relationships/slide" Target="slides/slide35.xml"/><Relationship Id="rId68" Type="http://schemas.openxmlformats.org/officeDocument/2006/relationships/slide" Target="slides/slide40.xml"/><Relationship Id="rId76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53" Type="http://schemas.openxmlformats.org/officeDocument/2006/relationships/slide" Target="slides/slide25.xml"/><Relationship Id="rId58" Type="http://schemas.openxmlformats.org/officeDocument/2006/relationships/slide" Target="slides/slide30.xml"/><Relationship Id="rId66" Type="http://schemas.openxmlformats.org/officeDocument/2006/relationships/slide" Target="slides/slide38.xml"/><Relationship Id="rId74" Type="http://schemas.openxmlformats.org/officeDocument/2006/relationships/slide" Target="slides/slide46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3.xml"/><Relationship Id="rId82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slide" Target="slides/slide24.xml"/><Relationship Id="rId60" Type="http://schemas.openxmlformats.org/officeDocument/2006/relationships/slide" Target="slides/slide32.xml"/><Relationship Id="rId65" Type="http://schemas.openxmlformats.org/officeDocument/2006/relationships/slide" Target="slides/slide37.xml"/><Relationship Id="rId73" Type="http://schemas.openxmlformats.org/officeDocument/2006/relationships/slide" Target="slides/slide45.xml"/><Relationship Id="rId78" Type="http://schemas.openxmlformats.org/officeDocument/2006/relationships/slide" Target="slides/slide50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43" Type="http://schemas.openxmlformats.org/officeDocument/2006/relationships/slide" Target="slides/slide15.xml"/><Relationship Id="rId48" Type="http://schemas.openxmlformats.org/officeDocument/2006/relationships/slide" Target="slides/slide20.xml"/><Relationship Id="rId56" Type="http://schemas.openxmlformats.org/officeDocument/2006/relationships/slide" Target="slides/slide28.xml"/><Relationship Id="rId64" Type="http://schemas.openxmlformats.org/officeDocument/2006/relationships/slide" Target="slides/slide36.xml"/><Relationship Id="rId69" Type="http://schemas.openxmlformats.org/officeDocument/2006/relationships/slide" Target="slides/slide41.xml"/><Relationship Id="rId77" Type="http://schemas.openxmlformats.org/officeDocument/2006/relationships/slide" Target="slides/slide4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3.xml"/><Relationship Id="rId72" Type="http://schemas.openxmlformats.org/officeDocument/2006/relationships/slide" Target="slides/slide44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slide" Target="slides/slide18.xml"/><Relationship Id="rId59" Type="http://schemas.openxmlformats.org/officeDocument/2006/relationships/slide" Target="slides/slide31.xml"/><Relationship Id="rId67" Type="http://schemas.openxmlformats.org/officeDocument/2006/relationships/slide" Target="slides/slide39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3.xml"/><Relationship Id="rId54" Type="http://schemas.openxmlformats.org/officeDocument/2006/relationships/slide" Target="slides/slide26.xml"/><Relationship Id="rId62" Type="http://schemas.openxmlformats.org/officeDocument/2006/relationships/slide" Target="slides/slide34.xml"/><Relationship Id="rId70" Type="http://schemas.openxmlformats.org/officeDocument/2006/relationships/slide" Target="slides/slide42.xml"/><Relationship Id="rId75" Type="http://schemas.openxmlformats.org/officeDocument/2006/relationships/slide" Target="slides/slide47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8.xml"/><Relationship Id="rId49" Type="http://schemas.openxmlformats.org/officeDocument/2006/relationships/slide" Target="slides/slide21.xml"/><Relationship Id="rId57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1C557-C3C1-4680-9F71-9C4DE6AA470B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3ADE2-9667-47D8-9E6B-FD7424FF1C1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00290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7">
            <a:extLst>
              <a:ext uri="{FF2B5EF4-FFF2-40B4-BE49-F238E27FC236}">
                <a16:creationId xmlns:a16="http://schemas.microsoft.com/office/drawing/2014/main" id="{22DF25D9-8657-451F-B0DC-F97F4712BE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02B5FE-58C7-4EE5-8C71-B3944D3DCD1F}" type="slidenum">
              <a:rPr lang="es-AR" altLang="es-AR" b="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s-AR" altLang="es-AR" b="0">
              <a:solidFill>
                <a:srgbClr val="000000"/>
              </a:solidFill>
            </a:endParaRPr>
          </a:p>
        </p:txBody>
      </p:sp>
      <p:sp>
        <p:nvSpPr>
          <p:cNvPr id="352259" name="Rectangle 2">
            <a:extLst>
              <a:ext uri="{FF2B5EF4-FFF2-40B4-BE49-F238E27FC236}">
                <a16:creationId xmlns:a16="http://schemas.microsoft.com/office/drawing/2014/main" id="{4F49CEA2-E2FE-4236-83B7-D0600FABEA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2260" name="Rectangle 3">
            <a:extLst>
              <a:ext uri="{FF2B5EF4-FFF2-40B4-BE49-F238E27FC236}">
                <a16:creationId xmlns:a16="http://schemas.microsoft.com/office/drawing/2014/main" id="{4A0C996F-03E5-4AE7-AC14-3B6282A9BB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A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588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7">
            <a:extLst>
              <a:ext uri="{FF2B5EF4-FFF2-40B4-BE49-F238E27FC236}">
                <a16:creationId xmlns:a16="http://schemas.microsoft.com/office/drawing/2014/main" id="{5477849A-60F3-43FE-A073-D27AAFD537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614E42-686D-4B78-9841-2A9979FE08CC}" type="slidenum">
              <a:rPr kumimoji="0" lang="es-AR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AR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50243" name="Rectangle 2">
            <a:extLst>
              <a:ext uri="{FF2B5EF4-FFF2-40B4-BE49-F238E27FC236}">
                <a16:creationId xmlns:a16="http://schemas.microsoft.com/office/drawing/2014/main" id="{F1B8401F-D5A1-43D7-BA6C-155A02F4B5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0244" name="Rectangle 3">
            <a:extLst>
              <a:ext uri="{FF2B5EF4-FFF2-40B4-BE49-F238E27FC236}">
                <a16:creationId xmlns:a16="http://schemas.microsoft.com/office/drawing/2014/main" id="{28530AB2-CAB5-49F5-8C7A-DDA450FEB1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AR" altLang="es-ES"/>
          </a:p>
        </p:txBody>
      </p:sp>
    </p:spTree>
    <p:extLst>
      <p:ext uri="{BB962C8B-B14F-4D97-AF65-F5344CB8AC3E}">
        <p14:creationId xmlns:p14="http://schemas.microsoft.com/office/powerpoint/2010/main" val="841148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D14869-78A0-4158-9D33-509CF8589F18}" type="slidenum">
              <a:rPr kumimoji="0" lang="es-AR" altLang="es-A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s-AR" altLang="es-A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s-AR" altLang="es-AR">
                <a:latin typeface="Arial" panose="020B0604020202020204" pitchFamily="34" charset="0"/>
                <a:cs typeface="Arial" panose="020B0604020202020204" pitchFamily="34" charset="0"/>
              </a:rPr>
              <a:t>Registro perceptual del estado corporal interno     Sistema de coordinacion de cambios</a:t>
            </a:r>
          </a:p>
        </p:txBody>
      </p:sp>
    </p:spTree>
    <p:extLst>
      <p:ext uri="{BB962C8B-B14F-4D97-AF65-F5344CB8AC3E}">
        <p14:creationId xmlns:p14="http://schemas.microsoft.com/office/powerpoint/2010/main" val="3537515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D377-EC4F-4724-9623-C6FDA99AE4B4}" type="slidenum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0225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1774A-9D11-413A-8F11-5B01159E6A51}" type="slidenum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9331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C7710-EFC2-4A88-849B-20B4CEC6A63D}" type="slidenum">
              <a:rPr kumimoji="0" lang="es-A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317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85902" indent="-30227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09080" indent="-24181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92711" indent="-24181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6343" indent="-24181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59975" indent="-2418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143606" indent="-2418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627239" indent="-2418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110870" indent="-2418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4E722-B63C-41D6-8751-BF0D6A53AB41}" type="slidenum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563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F1C0A-3A95-4C24-AD82-382099AA280B}" type="slidenum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584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7">
            <a:extLst>
              <a:ext uri="{FF2B5EF4-FFF2-40B4-BE49-F238E27FC236}">
                <a16:creationId xmlns:a16="http://schemas.microsoft.com/office/drawing/2014/main" id="{2EB5B72A-4DCC-4E5F-8922-236E14BA66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C325DD-8A37-42A2-B8FC-54B7102E6F98}" type="slidenum">
              <a:rPr lang="es-AR" altLang="es-ES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s-AR" altLang="es-ES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4307" name="Rectangle 2">
            <a:extLst>
              <a:ext uri="{FF2B5EF4-FFF2-40B4-BE49-F238E27FC236}">
                <a16:creationId xmlns:a16="http://schemas.microsoft.com/office/drawing/2014/main" id="{95D91FC0-0A15-4E98-A637-D41312525C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8" name="Rectangle 3">
            <a:extLst>
              <a:ext uri="{FF2B5EF4-FFF2-40B4-BE49-F238E27FC236}">
                <a16:creationId xmlns:a16="http://schemas.microsoft.com/office/drawing/2014/main" id="{E2E6C89D-8AD7-4999-A18E-53B9FB4713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AR" alt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959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7">
            <a:extLst>
              <a:ext uri="{FF2B5EF4-FFF2-40B4-BE49-F238E27FC236}">
                <a16:creationId xmlns:a16="http://schemas.microsoft.com/office/drawing/2014/main" id="{8BE38577-B8B9-4A16-9608-182B4A46AE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2F1E01-7F5B-4546-8B6F-4F399338B532}" type="slidenum">
              <a:rPr lang="es-AR" altLang="es-ES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s-AR" altLang="es-ES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03" name="Rectangle 2">
            <a:extLst>
              <a:ext uri="{FF2B5EF4-FFF2-40B4-BE49-F238E27FC236}">
                <a16:creationId xmlns:a16="http://schemas.microsoft.com/office/drawing/2014/main" id="{7218D86E-E414-4E7B-93E5-9A10CB6608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4" name="Rectangle 3">
            <a:extLst>
              <a:ext uri="{FF2B5EF4-FFF2-40B4-BE49-F238E27FC236}">
                <a16:creationId xmlns:a16="http://schemas.microsoft.com/office/drawing/2014/main" id="{7396D1FE-6AA7-43A3-88E9-F4CDE9A604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AR" alt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42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>
            <a:extLst>
              <a:ext uri="{FF2B5EF4-FFF2-40B4-BE49-F238E27FC236}">
                <a16:creationId xmlns:a16="http://schemas.microsoft.com/office/drawing/2014/main" id="{A50BE923-92FA-4295-8B38-C9941B171D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070933-8EBF-444F-904C-6B80DD9101DA}" type="slidenum">
              <a:rPr lang="es-AR" altLang="es-E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s-AR" altLang="es-ES">
              <a:solidFill>
                <a:srgbClr val="000000"/>
              </a:solidFill>
            </a:endParaRPr>
          </a:p>
        </p:txBody>
      </p:sp>
      <p:sp>
        <p:nvSpPr>
          <p:cNvPr id="196611" name="Rectangle 2">
            <a:extLst>
              <a:ext uri="{FF2B5EF4-FFF2-40B4-BE49-F238E27FC236}">
                <a16:creationId xmlns:a16="http://schemas.microsoft.com/office/drawing/2014/main" id="{C9535413-C550-4E31-9F6F-48D638FD86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>
            <a:extLst>
              <a:ext uri="{FF2B5EF4-FFF2-40B4-BE49-F238E27FC236}">
                <a16:creationId xmlns:a16="http://schemas.microsoft.com/office/drawing/2014/main" id="{5AB3048B-FEF9-4B81-B068-496868AF37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680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hangingPunct="1">
              <a:defRPr/>
            </a:pPr>
            <a:fld id="{319FBD04-D58A-4621-88C4-921C0F6BAE19}" type="slidenum">
              <a:rPr lang="es-AR" smtClean="0">
                <a:solidFill>
                  <a:prstClr val="black"/>
                </a:solidFill>
                <a:latin typeface="Times New Roman" pitchFamily="18" charset="0"/>
              </a:rPr>
              <a:pPr defTabSz="457200" eaLnBrk="1" hangingPunct="1">
                <a:defRPr/>
              </a:pPr>
              <a:t>17</a:t>
            </a:fld>
            <a:endParaRPr lang="es-AR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9826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hangingPunct="1">
              <a:defRPr/>
            </a:pPr>
            <a:fld id="{319FBD04-D58A-4621-88C4-921C0F6BAE19}" type="slidenum">
              <a:rPr lang="es-AR" smtClean="0">
                <a:solidFill>
                  <a:prstClr val="black"/>
                </a:solidFill>
                <a:latin typeface="Times New Roman" pitchFamily="18" charset="0"/>
              </a:rPr>
              <a:pPr defTabSz="457200" eaLnBrk="1" hangingPunct="1">
                <a:defRPr/>
              </a:pPr>
              <a:t>18</a:t>
            </a:fld>
            <a:endParaRPr lang="es-AR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6968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319FBD04-D58A-4621-88C4-921C0F6BAE19}" type="slidenum">
              <a:rPr lang="es-AR" smtClean="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19</a:t>
            </a:fld>
            <a:endParaRPr lang="es-AR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7990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>
            <a:extLst>
              <a:ext uri="{FF2B5EF4-FFF2-40B4-BE49-F238E27FC236}">
                <a16:creationId xmlns:a16="http://schemas.microsoft.com/office/drawing/2014/main" id="{A50BE923-92FA-4295-8B38-C9941B171D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070933-8EBF-444F-904C-6B80DD9101DA}" type="slidenum">
              <a:rPr kumimoji="0" lang="es-AR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AR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6611" name="Rectangle 2">
            <a:extLst>
              <a:ext uri="{FF2B5EF4-FFF2-40B4-BE49-F238E27FC236}">
                <a16:creationId xmlns:a16="http://schemas.microsoft.com/office/drawing/2014/main" id="{C9535413-C550-4E31-9F6F-48D638FD86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>
            <a:extLst>
              <a:ext uri="{FF2B5EF4-FFF2-40B4-BE49-F238E27FC236}">
                <a16:creationId xmlns:a16="http://schemas.microsoft.com/office/drawing/2014/main" id="{5AB3048B-FEF9-4B81-B068-496868AF37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485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248E3-8A8B-4A13-93EE-2D2D90433651}" type="slidenum">
              <a:rPr kumimoji="0" lang="es-AR" altLang="es-A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s-AR" altLang="es-A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A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512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4F871F-D6BE-40E5-91F7-548310B30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7E3DC5-F132-4429-AFBB-2F6BB41876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E7E402-7060-4309-BC98-E73E4ECF1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735B-EF75-4545-97AF-3E7206CB16CF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18A631-4C85-4849-9EB9-E6DB106F2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F9305A-AAEC-4636-ABF8-37767EEC1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2DD0C-6BC9-4ABB-88ED-042EA1D5971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4992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366F45-F182-486F-8FC9-8516765BC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5081114-72EC-4BB1-9697-6C61396A25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76B023-8F93-403D-AA3C-246F15EB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735B-EF75-4545-97AF-3E7206CB16CF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3F1127-D662-4FEC-98F2-E5072FD9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F27098-C9E8-439B-ABED-2036403FA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2DD0C-6BC9-4ABB-88ED-042EA1D5971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824393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F3CE5-5A6C-47B7-8F58-5F29FA37D397}" type="slidenum">
              <a:rPr lang="es-ES">
                <a:solidFill>
                  <a:srgbClr val="FFFF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0713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AR">
              <a:solidFill>
                <a:srgbClr val="CCECFF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>
              <a:solidFill>
                <a:srgbClr val="CCECFF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DFDD5E-D482-4391-A92F-8E2ADA052B9F}" type="slidenum">
              <a:rPr lang="es-AR">
                <a:solidFill>
                  <a:srgbClr val="CCECFF"/>
                </a:solidFill>
              </a:rPr>
              <a:pPr/>
              <a:t>‹Nº›</a:t>
            </a:fld>
            <a:endParaRPr lang="es-AR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4488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AR">
              <a:solidFill>
                <a:srgbClr val="CCECFF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>
              <a:solidFill>
                <a:srgbClr val="CCECFF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5CD9DC-5037-4915-ABFB-799312B3F511}" type="slidenum">
              <a:rPr lang="es-AR">
                <a:solidFill>
                  <a:srgbClr val="CCECFF"/>
                </a:solidFill>
              </a:rPr>
              <a:pPr/>
              <a:t>‹Nº›</a:t>
            </a:fld>
            <a:endParaRPr lang="es-AR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146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AR">
              <a:solidFill>
                <a:srgbClr val="CCECFF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>
              <a:solidFill>
                <a:srgbClr val="CCECFF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3E342-859B-4C04-A5B3-AF16542C081B}" type="slidenum">
              <a:rPr lang="es-AR">
                <a:solidFill>
                  <a:srgbClr val="CCECFF"/>
                </a:solidFill>
              </a:rPr>
              <a:pPr/>
              <a:t>‹Nº›</a:t>
            </a:fld>
            <a:endParaRPr lang="es-AR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6964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AR">
              <a:solidFill>
                <a:srgbClr val="CCECFF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>
              <a:solidFill>
                <a:srgbClr val="CCECFF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FD7512-EB73-4CFC-929D-4D32622D7659}" type="slidenum">
              <a:rPr lang="es-AR">
                <a:solidFill>
                  <a:srgbClr val="CCECFF"/>
                </a:solidFill>
              </a:rPr>
              <a:pPr/>
              <a:t>‹Nº›</a:t>
            </a:fld>
            <a:endParaRPr lang="es-AR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8816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AR">
              <a:solidFill>
                <a:srgbClr val="CCECFF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>
              <a:solidFill>
                <a:srgbClr val="CCECFF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8DB215-8B4E-4B63-9F6B-E4700F3A6597}" type="slidenum">
              <a:rPr lang="es-AR">
                <a:solidFill>
                  <a:srgbClr val="CCECFF"/>
                </a:solidFill>
              </a:rPr>
              <a:pPr/>
              <a:t>‹Nº›</a:t>
            </a:fld>
            <a:endParaRPr lang="es-AR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4864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AR">
              <a:solidFill>
                <a:srgbClr val="CCECFF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>
              <a:solidFill>
                <a:srgbClr val="CCECFF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C11341-EA7B-4F76-BD02-729F5C169527}" type="slidenum">
              <a:rPr lang="es-AR">
                <a:solidFill>
                  <a:srgbClr val="CCECFF"/>
                </a:solidFill>
              </a:rPr>
              <a:pPr/>
              <a:t>‹Nº›</a:t>
            </a:fld>
            <a:endParaRPr lang="es-AR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8582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AR">
              <a:solidFill>
                <a:srgbClr val="CCECFF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>
              <a:solidFill>
                <a:srgbClr val="CCECFF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B3D0C-DA47-4AC9-B485-71BD4FFE8234}" type="slidenum">
              <a:rPr lang="es-AR">
                <a:solidFill>
                  <a:srgbClr val="CCECFF"/>
                </a:solidFill>
              </a:rPr>
              <a:pPr/>
              <a:t>‹Nº›</a:t>
            </a:fld>
            <a:endParaRPr lang="es-AR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5956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AR">
              <a:solidFill>
                <a:srgbClr val="CCECFF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>
              <a:solidFill>
                <a:srgbClr val="CCECFF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BCDF23-4EFD-4DC3-BD0C-FD0BDFCA2D5E}" type="slidenum">
              <a:rPr lang="es-AR">
                <a:solidFill>
                  <a:srgbClr val="CCECFF"/>
                </a:solidFill>
              </a:rPr>
              <a:pPr/>
              <a:t>‹Nº›</a:t>
            </a:fld>
            <a:endParaRPr lang="es-AR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214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AR">
              <a:solidFill>
                <a:srgbClr val="CCECFF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>
              <a:solidFill>
                <a:srgbClr val="CCECFF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058E9-E9C1-4BA9-9B05-191F7E6C3E42}" type="slidenum">
              <a:rPr lang="es-AR">
                <a:solidFill>
                  <a:srgbClr val="CCECFF"/>
                </a:solidFill>
              </a:rPr>
              <a:pPr/>
              <a:t>‹Nº›</a:t>
            </a:fld>
            <a:endParaRPr lang="es-AR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075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9342489-5525-4921-99A0-F77861A4D1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ACF2CAD-E9C3-4B49-BB89-885442F789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E5C8C6-EB56-4A7D-95B7-D1E82D1C1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735B-EF75-4545-97AF-3E7206CB16CF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376E27-B235-400B-AD5B-90245E991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B7F566-6863-45CE-B27D-61E914889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2DD0C-6BC9-4ABB-88ED-042EA1D5971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456556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AR">
              <a:solidFill>
                <a:srgbClr val="CCECFF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>
              <a:solidFill>
                <a:srgbClr val="CCECFF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B12A5-390F-49C5-AD73-D84D007E103F}" type="slidenum">
              <a:rPr lang="es-AR">
                <a:solidFill>
                  <a:srgbClr val="CCECFF"/>
                </a:solidFill>
              </a:rPr>
              <a:pPr/>
              <a:t>‹Nº›</a:t>
            </a:fld>
            <a:endParaRPr lang="es-AR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68565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AR">
              <a:solidFill>
                <a:srgbClr val="CCECFF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>
              <a:solidFill>
                <a:srgbClr val="CCECFF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903CD8-8F3E-4F75-9B99-814D7C80F45D}" type="slidenum">
              <a:rPr lang="es-AR">
                <a:solidFill>
                  <a:srgbClr val="CCECFF"/>
                </a:solidFill>
              </a:rPr>
              <a:pPr/>
              <a:t>‹Nº›</a:t>
            </a:fld>
            <a:endParaRPr lang="es-AR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8294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AR">
              <a:solidFill>
                <a:srgbClr val="CCECFF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AR">
              <a:solidFill>
                <a:srgbClr val="CCECFF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DA27350-1E6C-4A69-9B59-40AEDCED7238}" type="slidenum">
              <a:rPr lang="es-AR">
                <a:solidFill>
                  <a:srgbClr val="CCECFF"/>
                </a:solidFill>
              </a:rPr>
              <a:pPr/>
              <a:t>‹Nº›</a:t>
            </a:fld>
            <a:endParaRPr lang="es-AR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8204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AR">
              <a:solidFill>
                <a:srgbClr val="CCECFF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AR">
              <a:solidFill>
                <a:srgbClr val="CCECFF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2F6F859-410E-42F9-9794-73224C2CA4AA}" type="slidenum">
              <a:rPr lang="es-AR">
                <a:solidFill>
                  <a:srgbClr val="CCECFF"/>
                </a:solidFill>
              </a:rPr>
              <a:pPr/>
              <a:t>‹Nº›</a:t>
            </a:fld>
            <a:endParaRPr lang="es-AR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6468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AR">
              <a:solidFill>
                <a:srgbClr val="CCECFF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AR">
              <a:solidFill>
                <a:srgbClr val="CCECFF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CE28888-6A4C-4874-90F2-7F2AFE5BE481}" type="slidenum">
              <a:rPr lang="es-AR">
                <a:solidFill>
                  <a:srgbClr val="CCECFF"/>
                </a:solidFill>
              </a:rPr>
              <a:pPr/>
              <a:t>‹Nº›</a:t>
            </a:fld>
            <a:endParaRPr lang="es-AR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1406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9C46-0716-4423-93FE-109D2032AB9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B1E6-6F93-4638-B291-4CC06F176C4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0487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9C46-0716-4423-93FE-109D2032AB9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B1E6-6F93-4638-B291-4CC06F176C4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428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9C46-0716-4423-93FE-109D2032AB9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B1E6-6F93-4638-B291-4CC06F176C4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866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9C46-0716-4423-93FE-109D2032AB9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B1E6-6F93-4638-B291-4CC06F176C4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91408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9C46-0716-4423-93FE-109D2032AB9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B1E6-6F93-4638-B291-4CC06F176C4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92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A8A17-7708-459F-B9F8-E62FEF36D05E}" type="slidenum">
              <a:rPr lang="es-A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5787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9C46-0716-4423-93FE-109D2032AB9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B1E6-6F93-4638-B291-4CC06F176C4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2018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9C46-0716-4423-93FE-109D2032AB9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B1E6-6F93-4638-B291-4CC06F176C4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57856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9C46-0716-4423-93FE-109D2032AB9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B1E6-6F93-4638-B291-4CC06F176C4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3449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9C46-0716-4423-93FE-109D2032AB9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B1E6-6F93-4638-B291-4CC06F176C4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32622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9C46-0716-4423-93FE-109D2032AB9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B1E6-6F93-4638-B291-4CC06F176C4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238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9C46-0716-4423-93FE-109D2032AB9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B1E6-6F93-4638-B291-4CC06F176C4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06222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625E678-3433-4CD0-BB9D-D05A897D9F86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62480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A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E51175-6C7F-4EB1-812F-3F4B918DEFB3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28/1/2025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2AD08A-6863-4C2F-9DB1-60B3CD2D5551}" type="slidenum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85337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EF56A5-FAC1-4304-88DC-D34B01C41777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28/1/2025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FCE584-A000-4E2F-8BE4-C7EE02C02A1D}" type="slidenum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68451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EEE653-E339-41FE-8848-904E869D0323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28/1/2025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DDB20D-8C42-46D0-8832-C25970C7703A}" type="slidenum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693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7FBF1-5922-416C-8DAC-AC24B74744C9}" type="slidenum">
              <a:rPr lang="es-A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46506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2DC1B2-DB60-435B-963D-9875008E83C5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28/1/2025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053AB0-2968-46F9-AC0A-96426D436CC9}" type="slidenum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89363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981EE7-0C89-43AB-BB5F-15F07174AF49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28/1/2025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3D0DE7-E371-4BB2-AAC1-837B719A8E9F}" type="slidenum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7602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B04A26-FB19-4846-A6AC-E1621E51FA26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28/1/2025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161640-CE18-4E59-8D5D-D35456B1109E}" type="slidenum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19669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6D1DE9-182C-48D8-89DA-CA841E7B5475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28/1/2025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5221A2-7CB1-4F74-8EB8-9921FB731FC5}" type="slidenum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5396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6211A8-E71F-4E31-8BE8-1175614129E8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28/1/2025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5C4EE2-22B4-4F36-B41C-7B79AE150E0D}" type="slidenum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13768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7602F-ABC0-4726-88C5-DCD61CD67E47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28/1/2025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1D5CB0-BC24-4F70-A3B5-34CEB5529A65}" type="slidenum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46987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8D4B22-9125-4B30-9631-F46CEFA2B611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28/1/2025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F2B902-3C22-4A0F-B64A-312E869561F6}" type="slidenum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504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C27063-FE2B-4D0C-8B19-C7392F8750A5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28/1/2025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83B751-E88F-4052-93A3-421500B786FD}" type="slidenum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88502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9811-CB41-4D1F-87F5-A64AA9D6C28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28/1/2025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B846-B64B-4AE3-AC77-46BB4E0E85C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4702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9811-CB41-4D1F-87F5-A64AA9D6C28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28/1/2025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B846-B64B-4AE3-AC77-46BB4E0E85C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736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71A94-E058-4489-9110-2FA7D9CE56F4}" type="slidenum">
              <a:rPr lang="es-A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48894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9811-CB41-4D1F-87F5-A64AA9D6C28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28/1/2025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B846-B64B-4AE3-AC77-46BB4E0E85C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35431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9811-CB41-4D1F-87F5-A64AA9D6C28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28/1/2025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B846-B64B-4AE3-AC77-46BB4E0E85C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82108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9811-CB41-4D1F-87F5-A64AA9D6C28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28/1/2025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B846-B64B-4AE3-AC77-46BB4E0E85C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9836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9811-CB41-4D1F-87F5-A64AA9D6C28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28/1/2025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B846-B64B-4AE3-AC77-46BB4E0E85C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538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9811-CB41-4D1F-87F5-A64AA9D6C28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28/1/2025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B846-B64B-4AE3-AC77-46BB4E0E85C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36340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9811-CB41-4D1F-87F5-A64AA9D6C28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28/1/2025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B846-B64B-4AE3-AC77-46BB4E0E85C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0609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9811-CB41-4D1F-87F5-A64AA9D6C28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28/1/2025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B846-B64B-4AE3-AC77-46BB4E0E85C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4662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9811-CB41-4D1F-87F5-A64AA9D6C28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28/1/2025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B846-B64B-4AE3-AC77-46BB4E0E85C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96123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9811-CB41-4D1F-87F5-A64AA9D6C28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28/1/2025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B846-B64B-4AE3-AC77-46BB4E0E85C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5434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61038-BEC3-402B-86E0-FAC0C294582E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658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0BB8E-AF82-424D-B196-885EB4C5BF4D}" type="slidenum">
              <a:rPr lang="es-A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6782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E3F6D-CD40-48FC-A326-5DC7C93E4C94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651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DE7EF-8A78-4830-A180-0273D6AFE0DE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50958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F0399-0556-4348-A091-FB8A0FD98FB1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1614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EC393-B8AC-4908-8219-5E7BD7D03662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65988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C7B9C-B8A6-463B-ADEE-12FF1F07CAFE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37528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5E584-A3BA-4F92-AFDF-2035A68D2E0E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292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0BCB9-D55D-4F00-8EBA-40633E35046E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41252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F2CF4-81E2-446A-AA0B-D837A3F3ECFB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8254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FB490-1B99-4757-9EEE-20F58654E628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64147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4BFFF-988A-4AE5-A53E-C36391553B20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99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B2698-391C-4265-8545-7765A1119B01}" type="slidenum">
              <a:rPr lang="es-A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4378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74780-EE3D-4475-98AC-9D2B655F64CD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4142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B6FAA-6899-4C38-B4AA-48F45719C8B1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8226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B795C-1FEB-43CB-B8C4-C96305EAABB0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58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32234-EF28-4400-A782-E3E61AA6AD39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94364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5C28C-45EE-4B4C-B429-02BAB887AD27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81795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76E4CC-AB9E-46C7-8118-C26F10FE2A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E9769A-95E5-4875-81A9-99C8B859B2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3D3D4A-4D82-46DA-A723-3628AC2CE6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875915EA-8895-4D83-9C12-B11CB1CBC071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30931105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4CF92A-5D8E-4AE3-ACB1-3E83DA41B1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443E9C-D926-465A-BB68-31A60039EB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CFE8CE-7EAA-4756-A977-57B3D8E45B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0D1CF277-9717-4685-B8B8-889F8BFE517F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71308473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F50874-0BD1-41FC-B6E8-B515A0879B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291F2F-7321-4DB2-9394-FA839F36A3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4BA9D1-311F-4D9E-A3DD-EA3C4B2ACF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30735005-3442-4B96-8027-8749BB16987C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13952781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1A07BC-D18B-4D66-BFB9-736487EABD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BB1FDD-32F3-4C5C-905B-AB61A22A35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6C7D07-DCDE-4E4A-A49C-2C940130CD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84867DBC-CD2B-480E-8720-88B0E470061D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3393542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EBE8E74-C189-470C-9C42-B15A6825F5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1C525B6-9E8B-4AFA-9784-F2282B9E91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EA4A1B1-8F99-44B7-90C1-354B302BEB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61FE8356-6BC7-44DC-A95D-442C7F244829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230850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D08DC-248A-4739-A8CC-89A32813251C}" type="slidenum">
              <a:rPr lang="es-A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47517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F44B8FA-DF96-41D4-9364-F7E762A73D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7A9D900-B949-4611-A248-89E10A55F2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319DF33-21C2-4339-8BA8-D016756B31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4A31CB50-23FC-4847-8B3A-179DE58E4AD9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79931283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495DBAE-CBD3-423A-8D25-EFA7FAB54F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90A90D3-9D75-46A6-9B2A-63163639DF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395C749-0F6E-4833-B8CD-015EC6FAC3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64573ED4-77CC-441B-9388-FE590FF0E0ED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46639455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E0A83D-7220-4E28-AE73-CDD97E6975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4BC47E-276B-4474-B0D5-627224B846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256AE8-D882-4C70-976F-C1B2000DFE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4CBCD9EC-075A-4798-85CA-FC6462286BEC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68137306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852DD5-BBCD-4784-80DF-DA960A6F8E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614DC7-9C6E-4FF6-9DF1-11303DAFF2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2BA789-2F59-474C-96AF-DEB67EA43A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71FFF5AB-56B0-4151-84E7-9F2D1765E145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58422648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9829A0-DB70-4D5D-8BBA-BFAE285330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0235F1-54A4-4616-8422-A267DC45CB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E41F57-467E-4B4E-9485-664B94604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B098C4AA-92E9-449D-9F48-0BA09C217567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32084632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FF233C-1811-4E49-9600-96F478A6E9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3E6AFC-A07A-4A69-8B4A-AC4A16D0E9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80A4E8-1BAC-44FC-AF23-9ED634046E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C8EF391E-F35E-4DC2-95A6-096936A763C5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4293941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624834-E4FB-4002-B27E-5184C8EE94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5DF07F-40C9-4D2A-8FD8-30277BDFC6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F02571-51A2-4AF0-9723-A5D291B5D5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E5226A84-ACDF-45E4-9AD9-B788850469AD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5576228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5773856-AA35-48F3-8596-921D595054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B508CF2-C4DE-4266-9852-59DF1B8B3B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F7D1A27-138C-4D8F-BC57-7AB0620678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24D4A331-4F8A-4B4A-B996-E0CA0826597A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87406885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FB2C8F-D790-4BE1-8FCD-B181BAECB6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27F7CC-80A8-4D6B-9EAB-481C56B816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BBE903-87D2-49D3-A733-E1891683EE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86A32ED0-BDD8-4885-B55A-70308D36747F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422516846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E627F3-4B8F-42B2-BA06-1EC127EE59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A391AE-76CA-4C27-AF89-ADAFF8819D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95C38D-6979-400F-851F-E40C27E38C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ABE4992B-4CD5-4095-97EB-EB039193BD57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269849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435F2-3C3B-44E2-83C0-4E03F35D8D3E}" type="slidenum">
              <a:rPr lang="es-A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14117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064D81-203A-4173-8781-9DDEF7559E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90477D-4594-4042-ADC3-087926A60C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40BE96-A83E-47B5-A97E-38A8F84EFB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ACC7CC46-C947-4087-A2C8-D5F9CBFD62E1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42539443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DF4490-FD68-4686-B457-6C041E06B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023F18-E05E-425F-8417-D21B75747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70E114-CF93-4842-95C8-ED6237551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18DA-C5F1-475B-B3A5-7D8901A42410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E81758-F96C-47B0-B4FF-D61B60BBC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5A701C-717F-4279-BE3D-6BF18EF15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9D83-E582-4CF7-9DEB-965702B12F9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8622183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CB52EB-94BE-45FC-BEFE-AF5342F14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4EFCE8-3795-4851-B625-4474DEB36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90BCF9-DEF7-4230-9382-C07C427D3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18DA-C5F1-475B-B3A5-7D8901A42410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E6EC5C-6256-458D-8438-69B748F5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0ECF4F-7D6B-4129-BB14-406369A54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9D83-E582-4CF7-9DEB-965702B12F9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8024940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176A2D-BB2D-4D6A-B7BA-8958396A4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32A472-3875-40FC-ACBD-483F5A4E3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8F6E46-FB62-4C14-9418-15FE352D8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18DA-C5F1-475B-B3A5-7D8901A42410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5A3274-CA72-4C47-BEAA-688864EA5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B31A43-93FC-4D57-A03F-4B14630CC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9D83-E582-4CF7-9DEB-965702B12F9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8701025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8F3506-4367-4F02-893F-081A2A717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E51CD0-3302-4011-AB44-DF2E5071A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136EF8-AC84-48EB-BBA6-C308BCF2B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9E6E00-AB48-4783-AF94-7079E2602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18DA-C5F1-475B-B3A5-7D8901A42410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F9B897-E374-477C-8B88-821AB4A4A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5A2A236-BA70-4F03-A75E-5D4A8603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9D83-E582-4CF7-9DEB-965702B12F9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7779997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0A7DFD-35D5-4D72-BB74-3F16539CC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9BF33B-C9A9-457E-BA75-CEC6081CD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7506B3-3611-4B9B-ACDA-74DF74B79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4B66309-AC87-4AC2-A85D-7A0E88CA8B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2087489-3018-4E44-9358-3ED3173B07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728DC04-1593-4177-8A9D-8462A9FB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18DA-C5F1-475B-B3A5-7D8901A42410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235D331-C82D-425A-B4F0-61FBA2F42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0752362-3D6E-4204-B785-CCFF8126C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9D83-E582-4CF7-9DEB-965702B12F9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3608984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504221-7476-4EE5-BCBF-3556B1546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105951-118B-4051-BE60-C88A0262A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18DA-C5F1-475B-B3A5-7D8901A42410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2C514BE-3C9F-413F-A983-2B2578269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CF0C253-7B14-4BEA-9E21-06E3E02AD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9D83-E582-4CF7-9DEB-965702B12F9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1539042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A3EF703-EB29-4298-BAB1-A66471FC1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18DA-C5F1-475B-B3A5-7D8901A42410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BD9A611-34FB-43E5-905D-5E822ABB7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4F1F557-B730-4F0A-914C-E2B6A89EC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9D83-E582-4CF7-9DEB-965702B12F9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6226631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137742-76AF-457D-ADF7-3A6031446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37FE2C-765A-4B35-A8C9-1A96BE826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90BC92A-B32C-4309-9A7C-3BD087313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AA09DAC-99F5-4280-936B-CCF6715B8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18DA-C5F1-475B-B3A5-7D8901A42410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374C2A-B210-40A0-B570-61415C351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B0F047-8F7F-48AA-846D-39C73D7CB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9D83-E582-4CF7-9DEB-965702B12F9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1497818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953332-E516-4E05-9D0F-877C551F5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54F5370-6DF4-4ADC-B3C7-439F57A5CC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C152C08-9BF6-42DA-9F16-75B9909B7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7B6A4F-4328-424B-B043-78CB550C7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18DA-C5F1-475B-B3A5-7D8901A42410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A1B3AE-E5F3-4324-93A1-80054E3F6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A55DAD-A05B-4762-87B8-6C056234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9D83-E582-4CF7-9DEB-965702B12F9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44435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61D8E-4A9F-4AFC-B2FF-760D70BD9B94}" type="slidenum">
              <a:rPr lang="es-A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7282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5B9202-AABD-47C2-8F72-0A75B2D9B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18B3666-DFD5-4121-A3A6-CFA8867541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6EE199-62B7-41FC-83FE-1F99D797E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18DA-C5F1-475B-B3A5-7D8901A42410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E833A9-9A07-48BB-95D5-6BF9DAC3F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758D91-DADC-4EEE-8A8A-CDD7796DF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9D83-E582-4CF7-9DEB-965702B12F9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8627302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60272E1-9344-4486-AB1B-4C6EC72A46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ED502CD-676A-4E25-8474-511C1B6EB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541EAA-0B99-407B-94AB-34A69BFD6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18DA-C5F1-475B-B3A5-7D8901A42410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34390C-3DAB-43D9-A0E3-A7E734037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1BD544-ABB4-4BDF-BF3A-FCB935647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9D83-E582-4CF7-9DEB-965702B12F9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2442472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BA57D-24DE-4DD5-9EDA-39A32D30094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4467-FBE7-424F-BFBB-59FC5689E69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58569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BA57D-24DE-4DD5-9EDA-39A32D30094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4467-FBE7-424F-BFBB-59FC5689E69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82259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BA57D-24DE-4DD5-9EDA-39A32D30094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4467-FBE7-424F-BFBB-59FC5689E69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1033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BA57D-24DE-4DD5-9EDA-39A32D30094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4467-FBE7-424F-BFBB-59FC5689E69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1245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BA57D-24DE-4DD5-9EDA-39A32D30094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4467-FBE7-424F-BFBB-59FC5689E69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99380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BA57D-24DE-4DD5-9EDA-39A32D30094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4467-FBE7-424F-BFBB-59FC5689E69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30349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BA57D-24DE-4DD5-9EDA-39A32D30094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4467-FBE7-424F-BFBB-59FC5689E69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87542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BA57D-24DE-4DD5-9EDA-39A32D30094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4467-FBE7-424F-BFBB-59FC5689E69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44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A6F8E-5E6D-42DA-B745-D73A6619E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4411D5-52AA-4F4E-B665-9F711114B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42B632-70E3-4072-BB7E-96628995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735B-EF75-4545-97AF-3E7206CB16CF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ECAD8E-6E4C-48AC-A1B6-2CBCCC32B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0A48DE-BDD2-49E0-B29C-FE921F601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2DD0C-6BC9-4ABB-88ED-042EA1D5971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51271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011B3-5651-44EA-BFC5-2F5BEDAAEE2A}" type="slidenum">
              <a:rPr lang="es-A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01022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BA57D-24DE-4DD5-9EDA-39A32D30094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4467-FBE7-424F-BFBB-59FC5689E69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79282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BA57D-24DE-4DD5-9EDA-39A32D30094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4467-FBE7-424F-BFBB-59FC5689E69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38945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BA57D-24DE-4DD5-9EDA-39A32D30094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4467-FBE7-424F-BFBB-59FC5689E69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91629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41D86-FBB7-4E06-AEF9-ECEA38A4C2A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28/1/2025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4B7F-CC4D-41E8-8883-27058B81CB46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52157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41D86-FBB7-4E06-AEF9-ECEA38A4C2A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28/1/2025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4B7F-CC4D-41E8-8883-27058B81CB46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0407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41D86-FBB7-4E06-AEF9-ECEA38A4C2A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28/1/2025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4B7F-CC4D-41E8-8883-27058B81CB46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157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41D86-FBB7-4E06-AEF9-ECEA38A4C2A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28/1/2025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4B7F-CC4D-41E8-8883-27058B81CB46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74726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41D86-FBB7-4E06-AEF9-ECEA38A4C2A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28/1/2025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4B7F-CC4D-41E8-8883-27058B81CB46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7212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41D86-FBB7-4E06-AEF9-ECEA38A4C2A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28/1/2025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4B7F-CC4D-41E8-8883-27058B81CB46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9809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41D86-FBB7-4E06-AEF9-ECEA38A4C2A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28/1/2025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4B7F-CC4D-41E8-8883-27058B81CB46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815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B5F98-AB6F-4426-8F45-80232CD8EBC7}" type="slidenum">
              <a:rPr lang="es-A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71381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41D86-FBB7-4E06-AEF9-ECEA38A4C2A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28/1/2025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4B7F-CC4D-41E8-8883-27058B81CB46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11252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41D86-FBB7-4E06-AEF9-ECEA38A4C2A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28/1/2025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4B7F-CC4D-41E8-8883-27058B81CB46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60433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41D86-FBB7-4E06-AEF9-ECEA38A4C2A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28/1/2025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4B7F-CC4D-41E8-8883-27058B81CB46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95437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41D86-FBB7-4E06-AEF9-ECEA38A4C2A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28/1/2025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4B7F-CC4D-41E8-8883-27058B81CB46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5588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EFB207-A402-4902-BE43-796200CBB3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F1323F-485F-4BCD-BFF0-75F40A95E8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6F9250-15AC-4529-A3A6-EBEC7A7C10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5C405-5F03-44F0-8E8A-8E82FA4151C6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59732768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3583BA-D706-4D09-A67B-D414DAE1DB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C3EC34-684A-4B5E-9CA9-A218B82729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FDDC1A-1538-46F5-81A5-8C0E880CAD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C4BF2-BC09-42F7-A6E6-2CA32DA4B9D1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75676100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354C89-5E14-474F-81D1-D2C7453C0F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25BC3E-7AD3-4740-B135-808CC70BE6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8217C3-C93F-4834-8784-5C5885EF48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A6ACE-2E1A-4E0E-851A-3C50753EFC7B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417619125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E42871-BBC5-46BB-8B14-DC723398B7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44897A-1407-46AB-A678-3A018CBD8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734D57-C363-4DA1-A47F-A6A9F2F82C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F1A46-CE0A-4F40-AE9F-269C29AC5F17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91960894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08C5C9C-C1DB-4B7C-AE08-5C14DDFF0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D8E94AB-AB0B-4774-8C52-0E34E6D4F4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C2C1994-035F-46EF-B47F-621017A003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D7F68-6ED8-47F4-AB4A-2F88763CC74F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74800879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761530F-1D74-486E-8A98-19269E1552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0C4AE16-4252-4963-810A-BE6F68695A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EE27C60-2611-4C7B-BB6F-EE72E1E6C1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6940B-EF16-4EBC-AC34-F0826CE6DE19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6165640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BC4E-EFAB-4476-B22C-36D6B8A4D999}" type="slidenum">
              <a:rPr lang="es-A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26023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177528A-F059-4C4C-BB84-6A70DEC33B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F12ACF8-7E2C-45E8-ADD3-46D7E3D400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E7BE3AC-924D-443E-BEFA-F5141A9018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EB6AE-BAD4-4513-8656-3283FF4259AE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87263070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EEEC78-81EA-4EDD-9FF9-5865A4089A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D33F27-C4DC-4886-9C6E-E6908F4F48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4826F8-2928-4CDC-AD9D-FD15859A04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F8C24-B664-4056-8F5F-959988EE2C49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19137440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82F1AF-4B34-4613-B1C2-70903F4869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BE0116-0EF6-45BC-8EC4-05B3322B90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0A7C17-CDAA-41A5-9347-9E028403C6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5881D-B4C3-49C8-8B12-2C01D449ED3B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23274423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62C59A-A054-4050-A4D6-A8F028DB20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7D61DF-D01B-44EC-9F08-1E9CACE551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A509BE-E3A3-4D93-AE17-5571CF4082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D7C52-CF2D-4F07-863E-E9692845F629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50935570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8B14D1-FE12-4EBA-9DC2-FA2A3C6676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9CA96F-9A41-4A59-BF3C-B85D7997A9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C517E6-9B41-4A33-8B9D-481A2689FD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771E7-BEFD-458B-BD8E-6C0D055306A6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3941132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C7E6FA-0328-440A-92AE-39983FD401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A13F23-61BF-4629-B5D6-1461B7C008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A021B8-2359-4D6B-9E76-E87A34D4D1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7A29F-7018-4CD1-A086-0576E115BEEA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90182630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507B235-1B55-407B-9160-82C3CBA6DB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029E4EA-D8A0-45F0-82E9-16DE093E73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059B00A-62D1-41F9-843D-94B7553301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D4DE7-C10F-49BF-B12E-672C18390EBE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04133573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2C5503-B496-4D09-BA38-58DC50D130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98B465-C559-4617-810E-2224D59D81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CBD457-438E-47D7-90C5-8C1A8D73F5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DB03C-014A-496C-B061-B2C21465C431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48733475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988722-04EF-4597-8D3D-699DEE3703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38E49B-49E9-443A-92A5-A627F9C277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182322-9A0B-4F6D-A9B3-2B2C024E45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8BBAD-2902-4DBA-B784-E99A1ED6C2ED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96680517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31E98F-26BD-4B4D-B819-0F264DF744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7AB5E1-77E7-4018-B1C1-8734AE09BB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E453D4-230C-43B4-8634-E82F829F33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810CD-3F72-4338-82E9-18519624BC70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683226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D6BF9-3012-447F-9A9F-BCE808B66E2F}" type="slidenum">
              <a:rPr lang="es-A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9347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91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62732" y="2355850"/>
            <a:ext cx="10253485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04245052"/>
      </p:ext>
    </p:extLst>
  </p:cSld>
  <p:clrMapOvr>
    <a:masterClrMapping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899C20-E4DE-4448-AA86-99E438B828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F216B70-C7B0-49A5-9996-7FFCBFFFFE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75DAAE-F6C3-42DD-B254-E73141ED0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BB81F-1762-4B39-A279-3B9A8CB9BBA1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1E50A8-1159-47D9-AAC4-8E300BDC3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51FEE7-AD09-4B8C-8132-915A0D915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A492-EC56-4E0D-9614-4A15CA13D45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6343383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6338CB-5BB2-4442-BBA6-843729800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E44BBE-4DC1-4C79-826C-F5B5F6CA1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7AE94D-F6E9-48F3-B140-8C38F778F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BB81F-1762-4B39-A279-3B9A8CB9BBA1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B8C789-7FED-493E-BA73-09D334F59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936870-E5CF-4DD7-9F16-6E84BFB5D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A492-EC56-4E0D-9614-4A15CA13D45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7218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A6CB7D-007A-4EED-B08E-63BD8E230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8C30DA-7F7D-4FCB-AAD4-DFF10AE87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963269-860D-4393-902E-64166FF39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BB81F-1762-4B39-A279-3B9A8CB9BBA1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16BC63-B822-4080-A5C2-73E8BF8FD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080C21-41D1-4023-B7F9-9C38B6D80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A492-EC56-4E0D-9614-4A15CA13D45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8359590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7DAC73-CB5E-42FA-87EE-6B9127F05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2891F0-A109-4ED3-9B30-DCFCA704CC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D90E8D9-BDFE-433D-93DA-34DCE5B07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B117714-48FB-46FE-8A39-7EA6D1829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BB81F-1762-4B39-A279-3B9A8CB9BBA1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C293AF-7A87-4BE3-B76E-9C3A5A1D5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A82FD9-3583-47B2-A497-1267A2C66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A492-EC56-4E0D-9614-4A15CA13D45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4169425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560044-6C16-4F96-A19A-3E2811D59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A6CDB28-53AC-4FF4-94B2-7AD0D278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63AABBC-ECE7-4C2E-839F-A9B60B58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3DA201D-1085-47D6-88EC-2B3E36FD10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67A02B0-E92B-435A-8CDA-DB88497BD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E83ED6E-7CB3-4BB2-819B-646B2A981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BB81F-1762-4B39-A279-3B9A8CB9BBA1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ECFA635-DD2D-4BAA-A049-65E55BEF7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5F79EC7-B056-4E35-82F8-E995123A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A492-EC56-4E0D-9614-4A15CA13D45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736370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F03FB5-2469-4953-8B6A-96B22D392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90EE676-578C-4D2F-899F-47292EB8B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BB81F-1762-4B39-A279-3B9A8CB9BBA1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97850A9-0A0B-421C-9379-643B49B1F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7B1870A-E451-497F-BE6A-0A4D9EECC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A492-EC56-4E0D-9614-4A15CA13D45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2552184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19A09AD-C301-4637-B291-D977CC35D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BB81F-1762-4B39-A279-3B9A8CB9BBA1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96CC9BC-44D1-4A32-9458-ABCA088AD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CFDA6F1-987E-486F-AFAA-3C5582CA8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A492-EC56-4E0D-9614-4A15CA13D45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761828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1E5647-99BB-4F78-9FB8-A97335106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CA3822-208A-45A0-A27F-3832AF705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4DCDA0C-2E38-42C8-9990-0D7CC182F4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3942BC6-13C9-4D7C-AF35-5D8E919C2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BB81F-1762-4B39-A279-3B9A8CB9BBA1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741FCE9-6C19-4CBD-BF93-566BDF2A5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AF60CF-BEFE-4A80-A2AA-DA3C92EBD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A492-EC56-4E0D-9614-4A15CA13D45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4212764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FDD602-84A9-4C91-85D5-0C3DBC908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2828BE5-73AF-428D-AD58-753D9AE425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F34F501-E3D1-4094-8B56-DBF7D443F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232CB45-D5E4-4E8A-B85B-0BA9AEF08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BB81F-1762-4B39-A279-3B9A8CB9BBA1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ED8C743-E561-4423-9792-55E5C70B5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F5C2B7-D066-4220-B3D1-16E7993B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A492-EC56-4E0D-9614-4A15CA13D45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782378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A8A17-7708-459F-B9F8-E62FEF36D05E}" type="slidenum">
              <a:rPr kumimoji="0" lang="es-A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08870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26BFDC-6E81-4C65-A711-28AD05F5A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582F008-1BF6-49DE-A3B2-E62958F52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2F8BB7-0044-48AE-8EE6-445CE8023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BB81F-1762-4B39-A279-3B9A8CB9BBA1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171FD8-4DA3-417A-8A32-95DD976B0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F9346F-D121-4D3C-9AF3-C5B321080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A492-EC56-4E0D-9614-4A15CA13D45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6263301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2F9AD47-7129-4F27-B6FD-6824E697D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A6BFF04-7FD1-4B2E-BB76-5FDE8178A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EAB2C6-CDDC-4352-88B3-367F2545D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BB81F-1762-4B39-A279-3B9A8CB9BBA1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C0B9AF-86B8-4A1E-AFD5-05C72C47F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87DCFA-FABF-48A3-8606-B7CD2FF7E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A492-EC56-4E0D-9614-4A15CA13D45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4877869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1E7396-42A1-4D49-B62D-1696DA30018F}" type="slidenum">
              <a:rPr lang="es-AR" altLang="es-AR">
                <a:solidFill>
                  <a:srgbClr val="000000"/>
                </a:solidFill>
              </a:rPr>
              <a:pPr/>
              <a:t>‹Nº›</a:t>
            </a:fld>
            <a:endParaRPr lang="es-AR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758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B056F7-03B4-45C5-9288-E819200AEB15}" type="slidenum">
              <a:rPr lang="es-AR" altLang="es-AR">
                <a:solidFill>
                  <a:srgbClr val="000000"/>
                </a:solidFill>
              </a:rPr>
              <a:pPr/>
              <a:t>‹Nº›</a:t>
            </a:fld>
            <a:endParaRPr lang="es-AR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7511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EC44DB-BC86-4896-9F90-CCCDBF6CBBBE}" type="slidenum">
              <a:rPr lang="es-AR" altLang="es-AR">
                <a:solidFill>
                  <a:srgbClr val="000000"/>
                </a:solidFill>
              </a:rPr>
              <a:pPr/>
              <a:t>‹Nº›</a:t>
            </a:fld>
            <a:endParaRPr lang="es-AR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323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D622C3-60CE-4328-8859-320B2D34E9DD}" type="slidenum">
              <a:rPr lang="es-AR" altLang="es-AR">
                <a:solidFill>
                  <a:srgbClr val="000000"/>
                </a:solidFill>
              </a:rPr>
              <a:pPr/>
              <a:t>‹Nº›</a:t>
            </a:fld>
            <a:endParaRPr lang="es-AR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25645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5DBC1D-A357-45FB-B74C-459BA388ED7F}" type="slidenum">
              <a:rPr lang="es-AR" altLang="es-AR">
                <a:solidFill>
                  <a:srgbClr val="000000"/>
                </a:solidFill>
              </a:rPr>
              <a:pPr/>
              <a:t>‹Nº›</a:t>
            </a:fld>
            <a:endParaRPr lang="es-AR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5560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9CF303-777C-473C-9273-5164EEDB6F46}" type="slidenum">
              <a:rPr lang="es-AR" altLang="es-AR">
                <a:solidFill>
                  <a:srgbClr val="000000"/>
                </a:solidFill>
              </a:rPr>
              <a:pPr/>
              <a:t>‹Nº›</a:t>
            </a:fld>
            <a:endParaRPr lang="es-AR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54259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834397-44CD-4592-996E-7CE51B78FB19}" type="slidenum">
              <a:rPr lang="es-AR" altLang="es-AR">
                <a:solidFill>
                  <a:srgbClr val="000000"/>
                </a:solidFill>
              </a:rPr>
              <a:pPr/>
              <a:t>‹Nº›</a:t>
            </a:fld>
            <a:endParaRPr lang="es-AR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44778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A6E3BC-90F4-4D1C-B2D0-AD8FFC4CCE4B}" type="slidenum">
              <a:rPr lang="es-AR" altLang="es-AR">
                <a:solidFill>
                  <a:srgbClr val="000000"/>
                </a:solidFill>
              </a:rPr>
              <a:pPr/>
              <a:t>‹Nº›</a:t>
            </a:fld>
            <a:endParaRPr lang="es-AR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27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7FBF1-5922-416C-8DAC-AC24B74744C9}" type="slidenum">
              <a:rPr kumimoji="0" lang="es-A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2420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79DFA4-81F4-4939-87F3-498F6C8113F3}" type="slidenum">
              <a:rPr lang="es-AR" altLang="es-AR">
                <a:solidFill>
                  <a:srgbClr val="000000"/>
                </a:solidFill>
              </a:rPr>
              <a:pPr/>
              <a:t>‹Nº›</a:t>
            </a:fld>
            <a:endParaRPr lang="es-AR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15056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943BFD-B681-4AA2-B27C-25AD5D497EAC}" type="slidenum">
              <a:rPr lang="es-AR" altLang="es-AR">
                <a:solidFill>
                  <a:srgbClr val="000000"/>
                </a:solidFill>
              </a:rPr>
              <a:pPr/>
              <a:t>‹Nº›</a:t>
            </a:fld>
            <a:endParaRPr lang="es-AR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55109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203DB7-1247-403C-8BBF-84C77F0D23C9}" type="slidenum">
              <a:rPr lang="es-AR" altLang="es-AR">
                <a:solidFill>
                  <a:srgbClr val="000000"/>
                </a:solidFill>
              </a:rPr>
              <a:pPr/>
              <a:t>‹Nº›</a:t>
            </a:fld>
            <a:endParaRPr lang="es-AR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25606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3C0D2-7CFE-4867-8A74-8759FD3F6D0A}" type="slidenum">
              <a:rPr lang="es-AR" altLang="es-AR">
                <a:solidFill>
                  <a:srgbClr val="000000"/>
                </a:solidFill>
              </a:rPr>
              <a:pPr/>
              <a:t>‹Nº›</a:t>
            </a:fld>
            <a:endParaRPr lang="es-AR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38739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91A7B-1F4C-46E0-ABD5-4ECAACB7C56E}" type="slidenum">
              <a:rPr lang="es-AR" altLang="es-AR">
                <a:solidFill>
                  <a:srgbClr val="000000"/>
                </a:solidFill>
              </a:rPr>
              <a:pPr/>
              <a:t>‹Nº›</a:t>
            </a:fld>
            <a:endParaRPr lang="es-AR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1860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073561-77DD-4807-BF42-67227D98FF20}" type="slidenum">
              <a:rPr lang="es-AR" altLang="es-AR">
                <a:solidFill>
                  <a:srgbClr val="000000"/>
                </a:solidFill>
              </a:rPr>
              <a:pPr/>
              <a:t>‹Nº›</a:t>
            </a:fld>
            <a:endParaRPr lang="es-AR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94251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SmartArt"/>
          <p:cNvSpPr>
            <a:spLocks noGrp="1"/>
          </p:cNvSpPr>
          <p:nvPr>
            <p:ph type="dgm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388598-6C6B-47AA-AFF3-AB04D959A99E}" type="slidenum">
              <a:rPr lang="es-AR" altLang="es-AR">
                <a:solidFill>
                  <a:srgbClr val="000000"/>
                </a:solidFill>
              </a:rPr>
              <a:pPr/>
              <a:t>‹Nº›</a:t>
            </a:fld>
            <a:endParaRPr lang="es-AR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3394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01AFBB-31E3-4F85-88F7-9AAF90A92EA4}" type="slidenum">
              <a:rPr lang="es-AR" altLang="es-AR">
                <a:solidFill>
                  <a:srgbClr val="000000"/>
                </a:solidFill>
              </a:rPr>
              <a:pPr/>
              <a:t>‹Nº›</a:t>
            </a:fld>
            <a:endParaRPr lang="es-AR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73105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00C5A6B7-33EC-4AE5-8393-AFDCE4AB3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A9DDEFB-0DD6-4653-936B-E623E16DF792}" type="datetimeFigureOut">
              <a:rPr lang="es-ES"/>
              <a:pPr>
                <a:defRPr/>
              </a:pPr>
              <a:t>28/01/2025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B2FDF385-09D3-496D-8A82-AE2D5BA74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0C3A7F78-B629-4CA7-BB7F-C11391574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E3C783-49EE-49F9-BF1D-778E3F8E3309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15704681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24FE8B9-DE1A-407D-BB09-3F07C3F54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CCF726D-FF00-4A64-9932-BFDE10DA6EDD}" type="datetimeFigureOut">
              <a:rPr lang="es-ES"/>
              <a:pPr>
                <a:defRPr/>
              </a:pPr>
              <a:t>28/01/2025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C8A30896-0E92-440A-B83D-C1E74660B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16E7689A-6093-4793-83A5-A2484F684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5EFECC-73CE-42D3-B3FE-928AE86626DC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90066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71A94-E058-4489-9110-2FA7D9CE56F4}" type="slidenum">
              <a:rPr kumimoji="0" lang="es-A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40108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5667E943-FFF5-490D-92F2-D79D48540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D6DCBDC-A238-484A-B76E-C85C11510937}" type="datetimeFigureOut">
              <a:rPr lang="es-ES"/>
              <a:pPr>
                <a:defRPr/>
              </a:pPr>
              <a:t>28/01/2025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A2EBD8D5-31EF-4695-A666-853F7B5C5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D510F63D-954C-4E2F-AC64-C67407949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6CBA613-9B42-4EEC-969E-A540779D86CD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70596782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7E9A36C1-E952-4FF8-8E09-55D068839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A9A1974-8CD6-4C23-90A5-B223445BD6CD}" type="datetimeFigureOut">
              <a:rPr lang="es-ES"/>
              <a:pPr>
                <a:defRPr/>
              </a:pPr>
              <a:t>28/01/2025</a:t>
            </a:fld>
            <a:endParaRPr lang="es-ES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7ECABD3A-9F2A-42C5-BC80-4C72B98AF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601C0090-D1C9-4D1B-9A1E-DE654951B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3EF0ACB-2C38-4A3D-A3E3-EDDCB9E851FA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4169934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>
            <a:extLst>
              <a:ext uri="{FF2B5EF4-FFF2-40B4-BE49-F238E27FC236}">
                <a16:creationId xmlns:a16="http://schemas.microsoft.com/office/drawing/2014/main" id="{19340EE6-663F-4428-BC03-97586C23C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C3D26A9-E1D1-4E05-A801-576A6D865764}" type="datetimeFigureOut">
              <a:rPr lang="es-ES"/>
              <a:pPr>
                <a:defRPr/>
              </a:pPr>
              <a:t>28/01/2025</a:t>
            </a:fld>
            <a:endParaRPr lang="es-ES"/>
          </a:p>
        </p:txBody>
      </p:sp>
      <p:sp>
        <p:nvSpPr>
          <p:cNvPr id="8" name="7 Marcador de pie de página">
            <a:extLst>
              <a:ext uri="{FF2B5EF4-FFF2-40B4-BE49-F238E27FC236}">
                <a16:creationId xmlns:a16="http://schemas.microsoft.com/office/drawing/2014/main" id="{B8FE99D3-6AAE-45D6-9B71-BEAFCADA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>
            <a:extLst>
              <a:ext uri="{FF2B5EF4-FFF2-40B4-BE49-F238E27FC236}">
                <a16:creationId xmlns:a16="http://schemas.microsoft.com/office/drawing/2014/main" id="{175F9F71-7372-477F-B17C-A3AC9AAAE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C63B91-2FF9-4FDA-A4CC-CE535CE47C8A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42440165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35707EDF-8B56-4649-8C05-6954009D9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9BD4921-81C8-4B43-8866-1325D0A312F9}" type="datetimeFigureOut">
              <a:rPr lang="es-ES"/>
              <a:pPr>
                <a:defRPr/>
              </a:pPr>
              <a:t>28/01/2025</a:t>
            </a:fld>
            <a:endParaRPr lang="es-ES"/>
          </a:p>
        </p:txBody>
      </p:sp>
      <p:sp>
        <p:nvSpPr>
          <p:cNvPr id="4" name="3 Marcador de pie de página">
            <a:extLst>
              <a:ext uri="{FF2B5EF4-FFF2-40B4-BE49-F238E27FC236}">
                <a16:creationId xmlns:a16="http://schemas.microsoft.com/office/drawing/2014/main" id="{50CDED32-42C4-4FFD-88C1-A69EF7884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B91CE806-B409-42B2-AE81-2039D2F4C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27105E-7B79-41FF-B346-98FF1239CB33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20195366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>
            <a:extLst>
              <a:ext uri="{FF2B5EF4-FFF2-40B4-BE49-F238E27FC236}">
                <a16:creationId xmlns:a16="http://schemas.microsoft.com/office/drawing/2014/main" id="{AA8AAD97-A8D8-4B80-91D6-19FA8059D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2936A95-64FD-4826-AA2E-02EE6520D6C7}" type="datetimeFigureOut">
              <a:rPr lang="es-ES"/>
              <a:pPr>
                <a:defRPr/>
              </a:pPr>
              <a:t>28/01/2025</a:t>
            </a:fld>
            <a:endParaRPr lang="es-ES"/>
          </a:p>
        </p:txBody>
      </p:sp>
      <p:sp>
        <p:nvSpPr>
          <p:cNvPr id="3" name="2 Marcador de pie de página">
            <a:extLst>
              <a:ext uri="{FF2B5EF4-FFF2-40B4-BE49-F238E27FC236}">
                <a16:creationId xmlns:a16="http://schemas.microsoft.com/office/drawing/2014/main" id="{6FD3DBF2-746E-4977-8334-A725B7294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2F030B13-1E5C-491B-94D6-B620F7199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78BA000-A023-4D08-8E21-5017887F1EA7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38237740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B95BDA03-F5A0-41E6-87D7-56746AE95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D5FBF04-F509-4CBF-A4C8-8B22A3996D0C}" type="datetimeFigureOut">
              <a:rPr lang="es-ES"/>
              <a:pPr>
                <a:defRPr/>
              </a:pPr>
              <a:t>28/01/2025</a:t>
            </a:fld>
            <a:endParaRPr lang="es-ES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37544194-65D9-4F3C-B2A4-04DE76299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716CC624-FDEF-4E2A-860D-D6F5C67BA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3C73ADB-03BB-469E-B7F0-EB2E61084BF5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131519829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B0F83FA5-89F1-4C06-BFFA-9880DE5AF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A8FF101-F032-4BFE-A971-DE8B98E2C2A6}" type="datetimeFigureOut">
              <a:rPr lang="es-ES"/>
              <a:pPr>
                <a:defRPr/>
              </a:pPr>
              <a:t>28/01/2025</a:t>
            </a:fld>
            <a:endParaRPr lang="es-ES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10F2DBF3-455D-441C-A129-364CBF3C7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AA6953AE-A3AE-434E-8F41-42E6F4112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FF63E82-FA2F-473A-B0A2-B833A5C95B3D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417254329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89BC0C14-6E13-464B-86C9-C59ACC57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2DB806C-267D-4905-AB7E-B9E18F14277A}" type="datetimeFigureOut">
              <a:rPr lang="es-ES"/>
              <a:pPr>
                <a:defRPr/>
              </a:pPr>
              <a:t>28/01/2025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B80AAD64-6A16-4D08-A744-FCE058239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5E1BCC4-C938-4CC1-B52C-488504AC6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22E471A-DE87-41A3-8ACE-7BE2EDFCBE5F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50389615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7A3CCB78-C1B1-4E6C-9DC9-121C1A8D8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C0B8DD4-E6CE-40EF-A838-4D6662F651B4}" type="datetimeFigureOut">
              <a:rPr lang="es-ES"/>
              <a:pPr>
                <a:defRPr/>
              </a:pPr>
              <a:t>28/01/2025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23711D55-8A07-46B0-9141-3B8CBEEAC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6D48BD55-BF81-4B21-B9E4-865C06CB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8634D5C-6B23-4367-837A-4013A89F85FB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77018415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B16747-B0E5-46FC-A7EF-BBAC849933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589D05-9371-42EC-B1C1-E9F74D50C3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AB882F-A05C-45F3-B12F-5C483BB4B3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4DC63-CD29-4704-A65F-987B7353B9D1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24753957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0BB8E-AF82-424D-B196-885EB4C5BF4D}" type="slidenum">
              <a:rPr kumimoji="0" lang="es-A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1547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8A5BA5-1EF7-4411-90DD-5BE49A7BB8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64FEC2-FDE3-40B3-807B-ADA475F368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D17C0B-17A0-46A0-ACE4-954541FE0F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7675C-7C5C-40F0-A5A1-AA1747CE9755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48194018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23DD97-7501-49F8-8D37-4C2C486858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4F38F0-5614-4719-82AC-398D8518DB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B94B58-B276-4592-98FA-EDE67E3604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F958D-D4EE-4C29-9A7E-4C3E1A0BF6CF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95141338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4A8170-2D20-41A9-A241-378F247D1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D7F8E8-D1CB-4F22-B23D-CC6DCDDC2F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50092C-2A5F-4856-9B3E-C5D638CBB7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41750-673F-425A-AE5D-46223D86D73A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57619787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6B226C6-6381-4BE0-9B2F-92732D28AF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E5656F3-2539-4D7B-B541-F2A5BE5EB9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8BF7F0C-D0F5-4007-9640-842A87EB2D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AC957-0E87-4BC2-867C-1038E7D8C812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44600925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643A76F-333B-4070-97DD-725236BA14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1CA9E08-D30B-46D9-9578-C57B582FE4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1F7D74A-CFC2-430D-ACB2-C944D2148E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81643-1DC6-4A88-B1E1-7F7D66F9C1E9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50158486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CBD09AC-A594-4F40-8AA6-037D1B6132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8B00FD4-4C32-4965-A930-82AF47D478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E11E35C-B389-40F7-B64E-7603E3E21C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275E3-A624-482F-9F31-336412C9D80C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26767929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7B3665-0250-4BB9-88EA-A2619DE9F9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60ABE3-11CE-4289-9F42-BB25F37505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1FC6F7-EE62-4A8F-AFB7-0DEAA52151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FDD89-AFDB-406E-9A6A-52BB06164EE5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7144315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08478-EB59-4C94-9E74-CF84C5CD43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545539-E507-4DCA-876F-F70622DCA5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E106F6-8276-43CA-845E-06C649884F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2A7D3-B525-4593-9356-370FA3CC212E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325597177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A0745F-21D5-42B8-9D6E-506AEA58E0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02DD39-12B8-4FB4-874C-8A24B9128C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7B5E30-FBFA-48FF-9198-1290CFBA6E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FC1C0-DAE4-4F65-9B49-B4A98EBECE30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220249845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A262D5-F7BC-41EF-92EA-566E1B31FE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2A4305-593F-4D66-9AB3-9AF9FB6FBF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F8E6D2-2058-4FA8-83E6-70A744060A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D2C09-FB31-4308-B7E7-7D0AC263503D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7820300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7B2698-391C-4265-8545-7765A1119B01}" type="slidenum">
              <a:rPr kumimoji="0" lang="es-A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7983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B1B7E4-DFAF-43E6-A370-286264F977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98ED4C-0AC4-4A18-A8C4-0640AD569B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41FE1D-FAB4-4DA2-A421-65D857B640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EADAB-ED67-4CE8-8A52-88F3D3150A04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392321063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3766331-7159-4B19-A4CF-96FB36A91B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299A90F-7F54-4E82-BCBC-31598BB048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D1833F4-AFF3-45A7-A58A-B24C390F79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16A86-75A9-4D1E-AE1A-C61C3CF925DA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81590161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FC60A1-DA91-4CC6-9182-6139D11D62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8B59C2-9D46-4C12-B5D0-45F548CDDD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9D6B2A-BFF7-4AB1-AEB2-AC9B9C7581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B8924-C046-4A30-B089-ED568DFB6094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270910599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F9338B-4AA1-4E37-B4AD-2982921015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6DBCB5-148E-4E62-B9F9-3BC08D1E46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6575D1-1BE3-45C3-9CF3-D9B85BEF11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7B1C7-BB65-4B45-8C8E-5F354F6AE7E2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89271048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ítulo, gráfic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gráfico"/>
          <p:cNvSpPr>
            <a:spLocks noGrp="1"/>
          </p:cNvSpPr>
          <p:nvPr>
            <p:ph type="ch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1FFD10-75A1-4DC8-B954-09F8A23D3E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D11959-1C0A-4814-ABCC-6E0EDE60E5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8EBB8A-477E-4F47-840E-0BC77C42D5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61ACE-439A-4325-9D96-04C4F3FEA4E7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202515618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9FFB08-E67A-33AD-5975-0A21FF95B8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908223B-463F-DA14-1040-CE140952F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68E8E8-4482-D131-E435-560A92A1F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C945-87B1-49D1-967C-25F8E77314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F067DA-057E-3DD2-61C5-CDEAADC9C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873EC6-064C-4D43-23DA-F3B766256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5A74-484B-4627-9A0F-7F9B832A52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33189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E4F5F1-2014-B80A-FDCB-5635EE598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3A7959-E40B-7524-3613-EA95DFD37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8AFA1C-3226-7C9E-B9D5-FD7229B70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C945-87B1-49D1-967C-25F8E77314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39FB2B-AEB3-7A85-4C99-260CEC119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7FB337-D239-A963-1C91-807B9EE41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5A74-484B-4627-9A0F-7F9B832A52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8703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02DECD-0ACF-5019-B987-3D23F13D9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504789D-7DD9-00AC-0BA8-3FB8D00BB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45CA44-5E8B-7990-4025-6E4CC9F0A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C945-87B1-49D1-967C-25F8E77314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515166-37E2-D610-5CCE-981F3CFCF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F1C35A-6C53-A0F2-2CBC-4716BDF9B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5A74-484B-4627-9A0F-7F9B832A52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06126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DF0B6D-114C-6370-E274-6724AAA18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AD781C-CA45-D903-9FE1-09FA41485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63469D-27E5-601B-DA50-6B3A84A3C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39C2528-F652-91E5-87A6-DAC3F618C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C945-87B1-49D1-967C-25F8E77314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2C1D705-0B79-031E-697A-DF9418CE4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82D8304-824C-803B-731A-FE8864E85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5A74-484B-4627-9A0F-7F9B832A52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91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E59B75-86F2-CB34-6E85-C48BF2FE5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8BDDD1-6B8C-28EE-4DC2-BFCA71B79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5283B4A-D429-3DC6-BB58-19665C5B7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862415-E293-1FA9-12C0-4CB211A45B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1C638FB-2049-6D60-32BF-1FE424D12E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5A791EE-3EAB-5264-92AF-BC7785C96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C945-87B1-49D1-967C-25F8E77314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8D5AC86-D661-191A-B29D-384F1674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F337DDB-EB17-6395-3C0D-B013D6B37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5A74-484B-4627-9A0F-7F9B832A52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188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D08DC-248A-4739-A8CC-89A32813251C}" type="slidenum">
              <a:rPr kumimoji="0" lang="es-A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20301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9AC42C-65D4-68D4-C465-D3D23BCDD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841E7AD-0887-9A9F-A0BE-42EE3DDF3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C945-87B1-49D1-967C-25F8E77314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8FDCBCD-3BDC-F2DC-CC2A-EEC3D927E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FA827F9-ADC4-968A-212B-2C0E7F128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5A74-484B-4627-9A0F-7F9B832A52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07552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363F1BF-3034-BD55-F171-CE8D284F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C945-87B1-49D1-967C-25F8E77314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F16E270-B771-80AE-DAD5-9DBC65D70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CFF7D1B-D047-F6E8-7DDE-4CB2EA99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5A74-484B-4627-9A0F-7F9B832A52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42936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DA4C9A-2BBA-0432-15B6-429C5B9D3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8D8966-083B-82F5-92A5-45B2A6575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DC9CEF8-8D04-B609-7117-A0D715AD0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AD47C26-584B-ED69-FE7E-69EFDE4E4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C945-87B1-49D1-967C-25F8E77314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064B85-C2EF-363C-34A6-E80823F14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B6AA298-D434-7E52-9D0B-F3D703AD3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5A74-484B-4627-9A0F-7F9B832A52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59636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312925-073B-269F-4840-29BF339ED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D42224E-26AE-4E24-F9EB-E3FF5E1A60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2BB226-152B-0161-0B00-621BA4327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08161D-9747-F365-87D4-729C0D634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C945-87B1-49D1-967C-25F8E77314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48713A-19F9-1B0B-E26E-9421DCCA4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0200C06-C89C-C48D-1683-399E5C78B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5A74-484B-4627-9A0F-7F9B832A52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5541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F1A680-2D4A-432F-94ED-40D023475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65C5021-0897-8814-0449-C61295E3F6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45E14E-6A23-4808-95DD-C7FD2CE65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C945-87B1-49D1-967C-25F8E77314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5833C2-E808-9AC4-99D5-CDFD269BA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210067-990D-4737-87C8-5FBDC8AFD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5A74-484B-4627-9A0F-7F9B832A52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18207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D797AC1-C419-FAF2-D1FD-DE4DEC7BD1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C1B1BF-C3C6-1E9B-7851-64C45DD3B6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B6D6C1-5B66-A3A1-E837-F09B2B531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C945-87B1-49D1-967C-25F8E77314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41F4EA-7B65-26DE-A5F5-984F5A16A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B280AA-DAF4-A967-7027-ABF487442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5A74-484B-4627-9A0F-7F9B832A52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94031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F0E3352F-744F-42F9-BB42-D735DF83D8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02F0FB86-2DAD-4A50-9FF1-F8615FCAAF5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00332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F0E3352F-744F-42F9-BB42-D735DF83D8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02F0FB86-2DAD-4A50-9FF1-F8615FCAAF5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414489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F0E3352F-744F-42F9-BB42-D735DF83D8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02F0FB86-2DAD-4A50-9FF1-F8615FCAAF5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9401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F0E3352F-744F-42F9-BB42-D735DF83D8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02F0FB86-2DAD-4A50-9FF1-F8615FCAAF5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29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0C3404-F96B-4F63-BF6D-DE2BC3E7D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E5BBB4-33C2-431E-92B3-F28F637D5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98FA38-5B58-4861-AAE3-740309121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735B-EF75-4545-97AF-3E7206CB16CF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0151A-DD3C-4222-8C52-00DC5882D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776B90-0493-4F54-AB1A-789B6BFA4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2DD0C-6BC9-4ABB-88ED-042EA1D5971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083773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35F2-3C3B-44E2-83C0-4E03F35D8D3E}" type="slidenum">
              <a:rPr kumimoji="0" lang="es-A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453446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F0E3352F-744F-42F9-BB42-D735DF83D8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02F0FB86-2DAD-4A50-9FF1-F8615FCAAF5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82408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F0E3352F-744F-42F9-BB42-D735DF83D8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02F0FB86-2DAD-4A50-9FF1-F8615FCAAF5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91617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F0E3352F-744F-42F9-BB42-D735DF83D8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02F0FB86-2DAD-4A50-9FF1-F8615FCAAF5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64185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F0E3352F-744F-42F9-BB42-D735DF83D8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02F0FB86-2DAD-4A50-9FF1-F8615FCAAF5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526255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F0E3352F-744F-42F9-BB42-D735DF83D8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02F0FB86-2DAD-4A50-9FF1-F8615FCAAF5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672049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F0E3352F-744F-42F9-BB42-D735DF83D8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02F0FB86-2DAD-4A50-9FF1-F8615FCAAF5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449494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F0E3352F-744F-42F9-BB42-D735DF83D8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02F0FB86-2DAD-4A50-9FF1-F8615FCAAF5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28615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352F-744F-42F9-BB42-D735DF83D8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0FB86-2DAD-4A50-9FF1-F8615FCAAF5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73755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352F-744F-42F9-BB42-D735DF83D8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0FB86-2DAD-4A50-9FF1-F8615FCAAF5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51185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352F-744F-42F9-BB42-D735DF83D8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0FB86-2DAD-4A50-9FF1-F8615FCAAF5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341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1D8E-4A9F-4AFC-B2FF-760D70BD9B94}" type="slidenum">
              <a:rPr kumimoji="0" lang="es-A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17456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352F-744F-42F9-BB42-D735DF83D8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0FB86-2DAD-4A50-9FF1-F8615FCAAF5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76361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352F-744F-42F9-BB42-D735DF83D8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0FB86-2DAD-4A50-9FF1-F8615FCAAF5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490089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352F-744F-42F9-BB42-D735DF83D8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0FB86-2DAD-4A50-9FF1-F8615FCAAF5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001016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352F-744F-42F9-BB42-D735DF83D8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0FB86-2DAD-4A50-9FF1-F8615FCAAF5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480021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352F-744F-42F9-BB42-D735DF83D8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0FB86-2DAD-4A50-9FF1-F8615FCAAF5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3855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352F-744F-42F9-BB42-D735DF83D8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0FB86-2DAD-4A50-9FF1-F8615FCAAF5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755219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352F-744F-42F9-BB42-D735DF83D8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0FB86-2DAD-4A50-9FF1-F8615FCAAF5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075123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352F-744F-42F9-BB42-D735DF83D8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0FB86-2DAD-4A50-9FF1-F8615FCAAF5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182822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0CD8B4-4D73-4E5F-81CF-D23AEB07E5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7B25E3-9739-4671-AE20-C9A9CD4827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DD1788-0DF3-4A93-9CFA-358A2F6725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fld id="{647016E5-3D87-43DF-96FF-F0A08DCBB08D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418938542"/>
      </p:ext>
    </p:extLst>
  </p:cSld>
  <p:clrMapOvr>
    <a:masterClrMapping/>
  </p:clrMapOvr>
  <p:transition>
    <p:random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700249-AF82-4BF9-9674-93B348CFA5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8D7E24-6C8E-47FF-959C-486242E831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B2EDBE-65C3-44F0-83E6-7879831E9F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fld id="{A2AC6D6A-76A6-459B-A148-EC46164F5C9D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336495781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011B3-5651-44EA-BFC5-2F5BEDAAEE2A}" type="slidenum">
              <a:rPr kumimoji="0" lang="es-A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502756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CEA2F3-227D-4D82-B17B-261A9B674D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129F01-9789-47DA-8974-346CD8CC79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DB19FC-3278-4A0B-8A57-93106E308D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fld id="{7F9E30CD-750E-41BE-A125-A84FDDC34722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856130000"/>
      </p:ext>
    </p:extLst>
  </p:cSld>
  <p:clrMapOvr>
    <a:masterClrMapping/>
  </p:clrMapOvr>
  <p:transition>
    <p:random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712867-C6B3-4D33-B657-48C60809B6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1DB094-9977-4A56-A47B-E07A00BA12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9638CB-0D21-4B7D-B9E6-E0B49C82B0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fld id="{23CFA3A6-3116-41BC-8581-6B8A578B77BF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075867045"/>
      </p:ext>
    </p:extLst>
  </p:cSld>
  <p:clrMapOvr>
    <a:masterClrMapping/>
  </p:clrMapOvr>
  <p:transition>
    <p:random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FAFE5B3-CE91-4988-833F-1CFE74BA65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571A731-D8C7-4CC0-B10A-F17CCF4BE9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C84E921-BBCA-4641-8D0A-FCC976E30A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fld id="{D5353CC6-6155-436B-9ED9-76309BCECF40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53057119"/>
      </p:ext>
    </p:extLst>
  </p:cSld>
  <p:clrMapOvr>
    <a:masterClrMapping/>
  </p:clrMapOvr>
  <p:transition>
    <p:random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8D89A90-2CCA-451B-995A-48F0A2C920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21D3573-AE77-4CDE-A928-7D02EDE445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B2E01B0-E0D3-4EC3-969B-E889E06855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fld id="{E1FF0694-D0E1-4B01-B25A-4E56943A2533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417036750"/>
      </p:ext>
    </p:extLst>
  </p:cSld>
  <p:clrMapOvr>
    <a:masterClrMapping/>
  </p:clrMapOvr>
  <p:transition>
    <p:random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297784B-3E88-446A-82E2-CB4A384F5A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E785BB7-0E5A-48E9-8A5A-04DCBD591C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64DDC91-D801-4116-90E7-C8AEC8062C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fld id="{8AC8A8D9-79B1-42F1-B32C-95056D0AD873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491857447"/>
      </p:ext>
    </p:extLst>
  </p:cSld>
  <p:clrMapOvr>
    <a:masterClrMapping/>
  </p:clrMapOvr>
  <p:transition>
    <p:random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114C64-83C6-41E4-B210-6A83BD1C28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FE65D9-9B74-451C-8DEE-8026CD8188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F01D13-897C-468D-A98A-34D7BE11C9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fld id="{F414082A-E399-469A-8665-860C1816C78B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780221381"/>
      </p:ext>
    </p:extLst>
  </p:cSld>
  <p:clrMapOvr>
    <a:masterClrMapping/>
  </p:clrMapOvr>
  <p:transition>
    <p:random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D774EC-9436-4E1E-8C77-30AF352E47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E2E919-950F-4CFB-BCE5-8108FE19E7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FF39AC-9371-4E63-97E1-F8B0C242EC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fld id="{B7EE7FBE-B035-4D78-AFC3-BE217D2D2F2D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734810987"/>
      </p:ext>
    </p:extLst>
  </p:cSld>
  <p:clrMapOvr>
    <a:masterClrMapping/>
  </p:clrMapOvr>
  <p:transition>
    <p:random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632A4A-E77D-40F5-82E7-7A5C5EA4B0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A3671B-EE6C-4E6E-9563-0053A5645C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A66D19-BACF-453F-B8EC-95AF203A43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fld id="{A3DF1809-7199-480D-B2CB-B05118C4B428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341222413"/>
      </p:ext>
    </p:extLst>
  </p:cSld>
  <p:clrMapOvr>
    <a:masterClrMapping/>
  </p:clrMapOvr>
  <p:transition>
    <p:random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3A0874-060E-4647-AE1A-2DCFDA6B1B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A1908D-4642-4B24-BE1D-4D9469CFA7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2AB529-E316-4CDE-BF93-930651F31C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fld id="{50B6DF08-5C31-474C-8777-FD1FA8CEC360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091746129"/>
      </p:ext>
    </p:extLst>
  </p:cSld>
  <p:clrMapOvr>
    <a:masterClrMapping/>
  </p:clrMapOvr>
  <p:transition>
    <p:random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4DE466-1281-4DB0-9749-C6B8B16648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833FD0-A0EE-4901-B090-AEC8B9D338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3FE41D-0C52-4E22-AB16-787D3C2A3D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fld id="{B1E9B6C4-7AA3-493A-ADB7-ADE18DBCF7B9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918332114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0B5F98-AB6F-4426-8F45-80232CD8EBC7}" type="slidenum">
              <a:rPr kumimoji="0" lang="es-A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528717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2A7254-0B1E-455D-9D49-98110FB9B6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4B1C24-540D-4930-AC73-039DFF2921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3F2E11-FFA9-42F9-BDB3-E0A3A3CA04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fld id="{498B36E4-D5E5-4B8C-8A5A-3C573A251C91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934288087"/>
      </p:ext>
    </p:extLst>
  </p:cSld>
  <p:clrMapOvr>
    <a:masterClrMapping/>
  </p:clrMapOvr>
  <p:transition>
    <p:random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8A0441-777F-41C1-9B11-BBE2497681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5A1DAC-4F4C-4620-929A-3E84180FE9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132845-872F-4FF9-AE5D-19F24B3AC6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fld id="{BECF1A90-9FC6-4796-9425-4E39FF90A51D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34497830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6B277603-F15E-428E-8161-4AF3B9E539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3 Marcador de pie de página">
            <a:extLst>
              <a:ext uri="{FF2B5EF4-FFF2-40B4-BE49-F238E27FC236}">
                <a16:creationId xmlns:a16="http://schemas.microsoft.com/office/drawing/2014/main" id="{7C5B2AA2-B55B-459A-ABAF-80B1BBF30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D5A23D9D-9E23-42CF-B748-364853E9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fld id="{DAEBC937-03D1-4EBF-B261-B38651C8E531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9073780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42966E-B70A-495C-8F5F-3DC962E32C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B12BD6-0C1F-43F8-8718-F9408F06AF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7DE32C-A1F7-42AB-B59A-86776CE544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9015D7B-DE5D-4032-9BE3-8D3964F5A5F4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600501422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C86935-FD7C-47D1-9409-CEF4512C8A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FE5FF6-97B8-4E84-9B2C-C8928655BE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E0E5D6-670A-494C-885D-B4AC0386FD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D873106-E561-44A5-9267-0AB4C958C2EB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847944071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ED578C-52EB-468B-8BCE-96404A192B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5C81A4-BB63-4D50-BAE2-5CE20ED9E5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724032-3D6A-460F-9934-3FEA61579F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49121EB-4C37-4BAC-8B4E-02BD1C3A7479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819669771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DD20AC-EE38-4748-91C7-7E78F01DAC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C501CA-825D-45F7-ABE5-B668AE1137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6256A4-22A2-481B-AC32-3601F827D0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388348-E39D-4C67-A07A-24FC4AA7C417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59132072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5E66F73-4196-4ED6-9EF0-BC0722EAC2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C90B562-6274-4070-911F-8EC43CBF6D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DF50ACE-77C2-45DE-8474-6BCEF6C989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F6BA352-43FD-4D51-8122-6515E0D4B38C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174181165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B2D3D6B-04FF-420E-BBED-878B832240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D82B1F5-879A-4D39-B697-B44BC6CC58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DE679B-6D90-4CFB-BDFE-DBDDE65228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A6CBDF-6E17-4DE6-91A8-4B617478D7CE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148605517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E5297AF-8EED-461D-A65F-13E432572B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47129AF-8FDC-4B84-A245-2041B09AF3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661411C-43F7-45DA-9152-AF8A37AB53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ED4C3EA-1553-4BB5-AF7A-CA50C924B40B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0525939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42BC4E-EFAB-4476-B22C-36D6B8A4D999}" type="slidenum">
              <a:rPr kumimoji="0" lang="es-A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66477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4B158D-FBE5-47D1-A15B-463757A6B3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A49407-0070-445B-B786-A4B8A5C314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1172BF-B4A0-4DFE-818A-1176062CD6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74409E-DD7D-44EC-8296-CC845C3CAF86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826552278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BC18F4-C73E-482F-8104-2D029FF9F8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C4E61E-E417-43D9-84F1-98423D93D6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8FAE8F-122E-41B4-9B37-BDFAD7A6AB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02292D-41B1-4DC9-AD91-59E91B5177E5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95750931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2A66D9-5790-4F85-90C7-C4EE3F0E65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8295F9-DAB1-4902-B234-1978A1034A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77D72E-AC37-42E8-A1DD-C95A0D9A02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8BB20EE-DDD4-47E1-B9A4-1D5AFC4787FF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837311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A96B79-9E0F-41B6-B4FB-A94557287C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9A0F15-232C-4720-B6A6-264B80FBFA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72C766-52F0-4D11-858B-B8B491517B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CCCA79-8CEA-42F0-8DFD-2E72B3781FBA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08413409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F8684-18D8-49E5-9ED3-E1F30662DB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6A3871-13C1-408D-A904-58A410A103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AA96E2-1437-47F3-A9B9-86ED009777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0AACFBB-E60B-47F8-A193-AF5E84FDE40D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957329304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D69017E-EF63-4C07-AD02-B5097CAFFC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F6A9891-92DD-4DFE-BC8C-55FEBE20A6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7B0F824-5B22-4A51-8524-4395BF454B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425DFC-8049-4229-9B91-B70E288A198B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0884770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5098BD-4AE2-419F-907E-A8BDC17A8A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64B2E6-C9BB-48CE-9A86-F4BEA6CE61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51AED8-4A7D-4A06-AEED-ADCF00310A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F8A661-9EED-4770-88EB-3D4A512C8748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98600634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677EC8-76F2-450B-AD81-4384965ADA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ECA75E-57DA-473F-91F3-9B29893CF1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B17C0A-3866-4E24-B304-00BBDE3837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DBB0D7-D6A5-4EC4-8D38-BE44919B502E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607260400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3D97CE-5FD0-4BE4-8761-39402568F1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F39842-D88F-4C98-A028-5BB22AED05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182B45-27D6-4066-A7E3-B1EAEDEDA3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2E24D7-C495-4CD2-86C2-60EA345C3219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857215223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61038-BEC3-402B-86E0-FAC0C294582E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510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D6BF9-3012-447F-9A9F-BCE808B66E2F}" type="slidenum">
              <a:rPr kumimoji="0" lang="es-A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470523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E3F6D-CD40-48FC-A326-5DC7C93E4C94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960250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DE7EF-8A78-4830-A180-0273D6AFE0DE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24309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F0399-0556-4348-A091-FB8A0FD98FB1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451726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EC393-B8AC-4908-8219-5E7BD7D03662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88123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C7B9C-B8A6-463B-ADEE-12FF1F07CAFE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851503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5E584-A3BA-4F92-AFDF-2035A68D2E0E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080341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0BCB9-D55D-4F00-8EBA-40633E35046E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967855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F2CF4-81E2-446A-AA0B-D837A3F3ECFB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768872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FB490-1B99-4757-9EEE-20F58654E628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26724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4BFFF-988A-4AE5-A53E-C36391553B20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052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669" y="1905003"/>
            <a:ext cx="10242551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05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667" y="4344991"/>
            <a:ext cx="10242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491513"/>
      </p:ext>
    </p:extLst>
  </p:cSld>
  <p:clrMapOvr>
    <a:masterClrMapping/>
  </p:clrMapOvr>
  <p:transition>
    <p:fade/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74780-EE3D-4475-98AC-9D2B655F64CD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562444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B6FAA-6899-4C38-B4AA-48F45719C8B1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25633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B795C-1FEB-43CB-B8C4-C96305EAABB0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781221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32234-EF28-4400-A782-E3E61AA6AD39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980137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5C28C-45EE-4B4C-B429-02BAB887AD27}" type="slidenum">
              <a:rPr lang="es-ES" alt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6228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405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91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48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292253459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3"/>
            <a:ext cx="11176000" cy="160197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822108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12876"/>
            <a:ext cx="11176000" cy="160197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25937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7BE9DE-EE98-4074-92F1-A0BBA2EFE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4B2EF9-1B2B-4D8D-ABC3-D99075581D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856442E-D634-44D4-B1CD-9920DEFDC2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E7C38AB-D538-4E6D-BDF5-D395F5643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735B-EF75-4545-97AF-3E7206CB16CF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09F88E9-4C4D-49FA-A7F0-927B9009D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D3AC56-9FC5-427A-9648-D9A3852E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2DD0C-6BC9-4ABB-88ED-042EA1D5971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640222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11553"/>
            <a:ext cx="5486400" cy="1597360"/>
          </a:xfrm>
        </p:spPr>
        <p:txBody>
          <a:bodyPr/>
          <a:lstStyle>
            <a:lvl1pPr marL="254982" indent="-254982">
              <a:lnSpc>
                <a:spcPct val="90000"/>
              </a:lnSpc>
              <a:defRPr sz="2100"/>
            </a:lvl1pPr>
            <a:lvl2pPr marL="505004" indent="-244068">
              <a:lnSpc>
                <a:spcPct val="90000"/>
              </a:lnSpc>
              <a:defRPr sz="1800"/>
            </a:lvl2pPr>
            <a:lvl3pPr marL="715339" indent="-216288">
              <a:lnSpc>
                <a:spcPct val="90000"/>
              </a:lnSpc>
              <a:defRPr sz="1500"/>
            </a:lvl3pPr>
            <a:lvl4pPr marL="920714" indent="-205375">
              <a:lnSpc>
                <a:spcPct val="90000"/>
              </a:lnSpc>
              <a:defRPr sz="1350"/>
            </a:lvl4pPr>
            <a:lvl5pPr marL="1137002" indent="-210335">
              <a:lnSpc>
                <a:spcPct val="90000"/>
              </a:lnSpc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1553"/>
            <a:ext cx="5486400" cy="1597360"/>
          </a:xfrm>
        </p:spPr>
        <p:txBody>
          <a:bodyPr/>
          <a:lstStyle>
            <a:lvl1pPr marL="260936" indent="-260936">
              <a:lnSpc>
                <a:spcPct val="90000"/>
              </a:lnSpc>
              <a:defRPr sz="2100"/>
            </a:lvl1pPr>
            <a:lvl2pPr marL="505004" indent="-254982">
              <a:lnSpc>
                <a:spcPct val="90000"/>
              </a:lnSpc>
              <a:defRPr sz="1800"/>
            </a:lvl2pPr>
            <a:lvl3pPr marL="721292" indent="-227202">
              <a:lnSpc>
                <a:spcPct val="90000"/>
              </a:lnSpc>
              <a:defRPr sz="1500"/>
            </a:lvl3pPr>
            <a:lvl4pPr marL="920714" indent="-199422">
              <a:lnSpc>
                <a:spcPct val="90000"/>
              </a:lnSpc>
              <a:defRPr sz="1350"/>
            </a:lvl4pPr>
            <a:lvl5pPr marL="1137002" indent="-205375">
              <a:lnSpc>
                <a:spcPct val="90000"/>
              </a:lnSpc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429996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844366"/>
            <a:ext cx="5486400" cy="259686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75" b="1"/>
            </a:lvl1pPr>
            <a:lvl2pPr marL="342887" indent="0">
              <a:buNone/>
              <a:defRPr sz="1500" b="1"/>
            </a:lvl2pPr>
            <a:lvl3pPr marL="685772" indent="0">
              <a:buNone/>
              <a:defRPr sz="1350" b="1"/>
            </a:lvl3pPr>
            <a:lvl4pPr marL="1028659" indent="0">
              <a:buNone/>
              <a:defRPr sz="1200" b="1"/>
            </a:lvl4pPr>
            <a:lvl5pPr marL="1371545" indent="0">
              <a:buNone/>
              <a:defRPr sz="1200" b="1"/>
            </a:lvl5pPr>
            <a:lvl6pPr marL="1714432" indent="0">
              <a:buNone/>
              <a:defRPr sz="1200" b="1"/>
            </a:lvl6pPr>
            <a:lvl7pPr marL="2057318" indent="0">
              <a:buNone/>
              <a:defRPr sz="1200" b="1"/>
            </a:lvl7pPr>
            <a:lvl8pPr marL="2400204" indent="0">
              <a:buNone/>
              <a:defRPr sz="1200" b="1"/>
            </a:lvl8pPr>
            <a:lvl9pPr marL="2743091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99" y="2174876"/>
            <a:ext cx="5486400" cy="1153008"/>
          </a:xfrm>
        </p:spPr>
        <p:txBody>
          <a:bodyPr/>
          <a:lstStyle>
            <a:lvl1pPr marL="211328" indent="-211328">
              <a:defRPr sz="1725"/>
            </a:lvl1pPr>
            <a:lvl2pPr marL="421664" indent="-199422">
              <a:defRPr sz="1500"/>
            </a:lvl2pPr>
            <a:lvl3pPr marL="610172" indent="-182555">
              <a:defRPr sz="1350"/>
            </a:lvl3pPr>
            <a:lvl4pPr marL="787766" indent="-171642">
              <a:defRPr sz="1275"/>
            </a:lvl4pPr>
            <a:lvl5pPr marL="959408" indent="-154775">
              <a:defRPr sz="1275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643" y="1844366"/>
            <a:ext cx="5489359" cy="259686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75" b="1"/>
            </a:lvl1pPr>
            <a:lvl2pPr marL="342887" indent="0">
              <a:buNone/>
              <a:defRPr sz="1500" b="1"/>
            </a:lvl2pPr>
            <a:lvl3pPr marL="685772" indent="0">
              <a:buNone/>
              <a:defRPr sz="1350" b="1"/>
            </a:lvl3pPr>
            <a:lvl4pPr marL="1028659" indent="0">
              <a:buNone/>
              <a:defRPr sz="1200" b="1"/>
            </a:lvl4pPr>
            <a:lvl5pPr marL="1371545" indent="0">
              <a:buNone/>
              <a:defRPr sz="1200" b="1"/>
            </a:lvl5pPr>
            <a:lvl6pPr marL="1714432" indent="0">
              <a:buNone/>
              <a:defRPr sz="1200" b="1"/>
            </a:lvl6pPr>
            <a:lvl7pPr marL="2057318" indent="0">
              <a:buNone/>
              <a:defRPr sz="1200" b="1"/>
            </a:lvl7pPr>
            <a:lvl8pPr marL="2400204" indent="0">
              <a:buNone/>
              <a:defRPr sz="1200" b="1"/>
            </a:lvl8pPr>
            <a:lvl9pPr marL="2743091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490632" cy="1153008"/>
          </a:xfrm>
        </p:spPr>
        <p:txBody>
          <a:bodyPr/>
          <a:lstStyle>
            <a:lvl1pPr marL="222241" indent="-222241">
              <a:defRPr sz="1725"/>
            </a:lvl1pPr>
            <a:lvl2pPr marL="427616" indent="-205375">
              <a:defRPr sz="1500"/>
            </a:lvl2pPr>
            <a:lvl3pPr marL="616124" indent="-183548">
              <a:defRPr sz="1350"/>
            </a:lvl3pPr>
            <a:lvl4pPr marL="787766" indent="-177595">
              <a:defRPr sz="1275"/>
            </a:lvl4pPr>
            <a:lvl5pPr marL="959408" indent="-165689">
              <a:defRPr sz="1275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46701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2102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090187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9339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4"/>
            <a:ext cx="11176000" cy="1601977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649290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4"/>
            <a:ext cx="11176000" cy="1601977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" y="6238878"/>
            <a:ext cx="12192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55765323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667" y="1905001"/>
            <a:ext cx="10242551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666" y="4344989"/>
            <a:ext cx="10242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473954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1500721969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91531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D0875C-B531-48B5-8BC0-1CF74A741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09AFF7A-BC72-4745-B504-8575401E3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1100F3-BCEC-4943-877A-4B4F37C0F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94F31BC-9349-4DD9-9FE6-F69F9D6229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F99D328-719C-48EA-AEFB-BF0266AB5F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9368155-5052-4325-8E87-7C0D678BE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735B-EF75-4545-97AF-3E7206CB16CF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AA835CF-69B0-44BF-A3E0-6F11590DD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FBB7EDE-BDB7-4A6B-808F-8DDC75DE4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2DD0C-6BC9-4ABB-88ED-042EA1D5971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469356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12875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67410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11553"/>
            <a:ext cx="54864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1553"/>
            <a:ext cx="54864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107144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411553"/>
            <a:ext cx="54864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99" y="2174875"/>
            <a:ext cx="5486400" cy="1855893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642" y="1411553"/>
            <a:ext cx="548935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490632" cy="1855893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179151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33915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55745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38209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387808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6"/>
            <a:ext cx="12192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029930116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4D99B2B-20F8-46D3-84EF-294BEC0FCC18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9773677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2F10CA-A836-4C8C-8C8E-0788270F4DC3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947948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C8A7CB-EAA4-4BFF-BE37-D3D3C5028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00AC5D9-15AE-459E-AF78-40AA4F422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735B-EF75-4545-97AF-3E7206CB16CF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C23C63F-F7E3-4637-9540-C8A205BF2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D392121-8707-4375-9573-231C4918E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2DD0C-6BC9-4ABB-88ED-042EA1D5971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597139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EB8211-1D8A-459F-BA48-4C09E9D7282A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2914072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D1508FE-0111-444F-963A-53D2759B5B14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9440970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978A798-DEF4-4E1C-92F0-710CC30E4692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6777608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EDB4CA-7D31-4EA5-9EDA-1277A76827FF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0068033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7BC7D40-1AEC-44B8-B22C-53714498F0E4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025261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B08BED4-2670-4C14-A506-317C756C56B3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244579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2D3CC9-1549-48AB-A6A7-012E40FCF42C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666360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9C21E3-4961-47D5-BF82-422F96A414F4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2877470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ED3222-6683-47EC-AA1E-6B07A08C7075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6340217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D1FC86-5921-49C5-92BA-82A63D8CED82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000498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FEFCB31-2779-4696-8DFA-77E08512E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735B-EF75-4545-97AF-3E7206CB16CF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BCAEA13-4E68-483D-AE87-FA41BC76A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F791A08-D9F6-4E17-BC37-DD443AC5D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2DD0C-6BC9-4ABB-88ED-042EA1D5971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347719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C72CB16-82E9-44FB-9FE7-D3A714481B9C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8696703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3D3BB71-0549-4A87-BBB6-BA54B6B29B3A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5608923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9CA51D9-97DE-456D-B03A-CE14DDFDAF62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9456402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B1D8D98-463E-4612-949F-CBF4A477FE26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6141479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8E1E33-2715-4790-81B4-72C9A46209BA}" type="slidenum">
              <a:rPr lang="es-AR" altLang="es-AR">
                <a:solidFill>
                  <a:srgbClr val="CCECFF"/>
                </a:solidFill>
              </a:rPr>
              <a:pPr/>
              <a:t>‹Nº›</a:t>
            </a:fld>
            <a:endParaRPr lang="es-AR" altLang="es-AR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027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5C61ED-21DE-45F2-AE86-68C207E478C0}" type="slidenum">
              <a:rPr lang="es-AR" altLang="es-AR">
                <a:solidFill>
                  <a:srgbClr val="CCECFF"/>
                </a:solidFill>
              </a:rPr>
              <a:pPr/>
              <a:t>‹Nº›</a:t>
            </a:fld>
            <a:endParaRPr lang="es-AR" altLang="es-AR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9302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E11F5A-69C6-4FA6-8080-44EE726E98FD}" type="slidenum">
              <a:rPr lang="es-AR" altLang="es-AR">
                <a:solidFill>
                  <a:srgbClr val="CCECFF"/>
                </a:solidFill>
              </a:rPr>
              <a:pPr/>
              <a:t>‹Nº›</a:t>
            </a:fld>
            <a:endParaRPr lang="es-AR" altLang="es-AR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2982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429746-EE13-49BC-88E6-EE8E41B22826}" type="slidenum">
              <a:rPr lang="es-AR" altLang="es-AR">
                <a:solidFill>
                  <a:srgbClr val="CCECFF"/>
                </a:solidFill>
              </a:rPr>
              <a:pPr/>
              <a:t>‹Nº›</a:t>
            </a:fld>
            <a:endParaRPr lang="es-AR" altLang="es-AR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9227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060549-1985-4136-B0BF-2D365A14BFD3}" type="slidenum">
              <a:rPr lang="es-AR" altLang="es-AR">
                <a:solidFill>
                  <a:srgbClr val="CCECFF"/>
                </a:solidFill>
              </a:rPr>
              <a:pPr/>
              <a:t>‹Nº›</a:t>
            </a:fld>
            <a:endParaRPr lang="es-AR" altLang="es-AR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6674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D14245-2B1B-4B8F-B5D3-03B9A110370E}" type="slidenum">
              <a:rPr lang="es-AR" altLang="es-AR">
                <a:solidFill>
                  <a:srgbClr val="CCECFF"/>
                </a:solidFill>
              </a:rPr>
              <a:pPr/>
              <a:t>‹Nº›</a:t>
            </a:fld>
            <a:endParaRPr lang="es-AR" altLang="es-AR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135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FB709C-1FB5-44DB-8B46-402219A23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3CFD17-E43C-4A0D-AB9A-4F60D8AAC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593ED31-D1BA-413F-9822-D3E090F0EF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0B621AC-A469-4778-8E34-796C6FF54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735B-EF75-4545-97AF-3E7206CB16CF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DE31FF9-91AC-4736-B2FF-012D5712F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6F233CE-CF15-42AE-A1AF-5FE34DDA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2DD0C-6BC9-4ABB-88ED-042EA1D5971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137952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F26C1C-1FE8-4A00-AB9B-6A2704C077A0}" type="slidenum">
              <a:rPr lang="es-AR" altLang="es-AR">
                <a:solidFill>
                  <a:srgbClr val="CCECFF"/>
                </a:solidFill>
              </a:rPr>
              <a:pPr/>
              <a:t>‹Nº›</a:t>
            </a:fld>
            <a:endParaRPr lang="es-AR" altLang="es-AR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209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AB6960-6155-4B84-9630-764817B358FF}" type="slidenum">
              <a:rPr lang="es-AR" altLang="es-AR">
                <a:solidFill>
                  <a:srgbClr val="CCECFF"/>
                </a:solidFill>
              </a:rPr>
              <a:pPr/>
              <a:t>‹Nº›</a:t>
            </a:fld>
            <a:endParaRPr lang="es-AR" altLang="es-AR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9672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297C91-E1FF-4BA3-8C0A-8649042083B1}" type="slidenum">
              <a:rPr lang="es-AR" altLang="es-AR">
                <a:solidFill>
                  <a:srgbClr val="CCECFF"/>
                </a:solidFill>
              </a:rPr>
              <a:pPr/>
              <a:t>‹Nº›</a:t>
            </a:fld>
            <a:endParaRPr lang="es-AR" altLang="es-AR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7195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9B04B5-33AA-4235-A85B-9D3060C1CF11}" type="slidenum">
              <a:rPr lang="es-AR" altLang="es-AR">
                <a:solidFill>
                  <a:srgbClr val="CCECFF"/>
                </a:solidFill>
              </a:rPr>
              <a:pPr/>
              <a:t>‹Nº›</a:t>
            </a:fld>
            <a:endParaRPr lang="es-AR" altLang="es-AR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5287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B51B81-E71C-406B-82DF-1C908AF143AD}" type="slidenum">
              <a:rPr lang="es-AR" altLang="es-AR">
                <a:solidFill>
                  <a:srgbClr val="CCECFF"/>
                </a:solidFill>
              </a:rPr>
              <a:pPr/>
              <a:t>‹Nº›</a:t>
            </a:fld>
            <a:endParaRPr lang="es-AR" altLang="es-AR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6227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463CF7-DC8F-4697-8C4D-1CE6030BBAF6}" type="slidenum">
              <a:rPr lang="es-AR" altLang="es-AR">
                <a:solidFill>
                  <a:srgbClr val="CCECFF"/>
                </a:solidFill>
              </a:rPr>
              <a:pPr/>
              <a:t>‹Nº›</a:t>
            </a:fld>
            <a:endParaRPr lang="es-AR" altLang="es-AR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788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F09048-C285-48C1-89BE-4620A10AB9D7}" type="slidenum">
              <a:rPr lang="es-AR" altLang="es-AR">
                <a:solidFill>
                  <a:srgbClr val="CCECFF"/>
                </a:solidFill>
              </a:rPr>
              <a:pPr/>
              <a:t>‹Nº›</a:t>
            </a:fld>
            <a:endParaRPr lang="es-AR" altLang="es-AR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3664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6C39CC-647C-4A07-AC30-805C152359FC}" type="slidenum">
              <a:rPr lang="es-AR" altLang="es-AR">
                <a:solidFill>
                  <a:srgbClr val="CCECFF"/>
                </a:solidFill>
              </a:rPr>
              <a:pPr/>
              <a:t>‹Nº›</a:t>
            </a:fld>
            <a:endParaRPr lang="es-AR" altLang="es-AR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8114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9D5F-C8F6-49BD-832B-3FC5F131FF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94AD-6913-4F3E-BC39-0E7F57A445A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351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9D5F-C8F6-49BD-832B-3FC5F131FF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94AD-6913-4F3E-BC39-0E7F57A445A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597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574EA4-3D67-40FE-BD62-B940FEF1C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6469A0C-058F-444A-B121-F11063E24A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2155E8-91E5-4165-A8D8-09AF2CE33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DD6F6C4-0DAE-4937-B713-E807D002D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735B-EF75-4545-97AF-3E7206CB16CF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02A1B8D-3405-400A-BA63-E3CAB52F0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771489-AEA6-4C63-808B-0F3ECED56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2DD0C-6BC9-4ABB-88ED-042EA1D5971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421545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9D5F-C8F6-49BD-832B-3FC5F131FF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94AD-6913-4F3E-BC39-0E7F57A445A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9488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9D5F-C8F6-49BD-832B-3FC5F131FF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94AD-6913-4F3E-BC39-0E7F57A445A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7256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9D5F-C8F6-49BD-832B-3FC5F131FF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94AD-6913-4F3E-BC39-0E7F57A445A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513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9D5F-C8F6-49BD-832B-3FC5F131FF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94AD-6913-4F3E-BC39-0E7F57A445A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135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9D5F-C8F6-49BD-832B-3FC5F131FF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94AD-6913-4F3E-BC39-0E7F57A445A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7181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9D5F-C8F6-49BD-832B-3FC5F131FF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94AD-6913-4F3E-BC39-0E7F57A445A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7275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9D5F-C8F6-49BD-832B-3FC5F131FF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94AD-6913-4F3E-BC39-0E7F57A445A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675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9D5F-C8F6-49BD-832B-3FC5F131FF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94AD-6913-4F3E-BC39-0E7F57A445A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5790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9D5F-C8F6-49BD-832B-3FC5F131FF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94AD-6913-4F3E-BC39-0E7F57A445A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1058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8826D-B1A3-45B1-8A44-CA82884EA112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277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66.xml"/><Relationship Id="rId16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slideLayout" Target="../slideLayouts/slideLayout226.xml"/><Relationship Id="rId18" Type="http://schemas.openxmlformats.org/officeDocument/2006/relationships/theme" Target="../theme/theme18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5.xml"/><Relationship Id="rId17" Type="http://schemas.openxmlformats.org/officeDocument/2006/relationships/slideLayout" Target="../slideLayouts/slideLayout230.xml"/><Relationship Id="rId2" Type="http://schemas.openxmlformats.org/officeDocument/2006/relationships/slideLayout" Target="../slideLayouts/slideLayout215.xml"/><Relationship Id="rId16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slideLayout" Target="../slideLayouts/slideLayout22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3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6.xml"/><Relationship Id="rId11" Type="http://schemas.openxmlformats.org/officeDocument/2006/relationships/slideLayout" Target="../slideLayouts/slideLayout241.xml"/><Relationship Id="rId5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253.xml"/><Relationship Id="rId17" Type="http://schemas.openxmlformats.org/officeDocument/2006/relationships/theme" Target="../theme/theme20.xml"/><Relationship Id="rId2" Type="http://schemas.openxmlformats.org/officeDocument/2006/relationships/slideLayout" Target="../slideLayouts/slideLayout243.xml"/><Relationship Id="rId16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46.xml"/><Relationship Id="rId15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Relationship Id="rId14" Type="http://schemas.openxmlformats.org/officeDocument/2006/relationships/slideLayout" Target="../slideLayouts/slideLayout25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5.xml"/><Relationship Id="rId3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64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6.xml"/><Relationship Id="rId13" Type="http://schemas.openxmlformats.org/officeDocument/2006/relationships/slideLayout" Target="../slideLayouts/slideLayout281.xml"/><Relationship Id="rId3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75.xml"/><Relationship Id="rId12" Type="http://schemas.openxmlformats.org/officeDocument/2006/relationships/slideLayout" Target="../slideLayouts/slideLayout280.xml"/><Relationship Id="rId17" Type="http://schemas.openxmlformats.org/officeDocument/2006/relationships/theme" Target="../theme/theme22.xml"/><Relationship Id="rId2" Type="http://schemas.openxmlformats.org/officeDocument/2006/relationships/slideLayout" Target="../slideLayouts/slideLayout270.xml"/><Relationship Id="rId16" Type="http://schemas.openxmlformats.org/officeDocument/2006/relationships/slideLayout" Target="../slideLayouts/slideLayout284.xml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73.xml"/><Relationship Id="rId15" Type="http://schemas.openxmlformats.org/officeDocument/2006/relationships/slideLayout" Target="../slideLayouts/slideLayout283.xml"/><Relationship Id="rId10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Relationship Id="rId14" Type="http://schemas.openxmlformats.org/officeDocument/2006/relationships/slideLayout" Target="../slideLayouts/slideLayout28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2.xml"/><Relationship Id="rId3" Type="http://schemas.openxmlformats.org/officeDocument/2006/relationships/slideLayout" Target="../slideLayouts/slideLayout287.xml"/><Relationship Id="rId7" Type="http://schemas.openxmlformats.org/officeDocument/2006/relationships/slideLayout" Target="../slideLayouts/slideLayout291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90.xml"/><Relationship Id="rId11" Type="http://schemas.openxmlformats.org/officeDocument/2006/relationships/slideLayout" Target="../slideLayouts/slideLayout295.xml"/><Relationship Id="rId5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88.xml"/><Relationship Id="rId9" Type="http://schemas.openxmlformats.org/officeDocument/2006/relationships/slideLayout" Target="../slideLayouts/slideLayout29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98.xml"/><Relationship Id="rId7" Type="http://schemas.openxmlformats.org/officeDocument/2006/relationships/slideLayout" Target="../slideLayouts/slideLayout302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97.xml"/><Relationship Id="rId1" Type="http://schemas.openxmlformats.org/officeDocument/2006/relationships/slideLayout" Target="../slideLayouts/slideLayout296.xml"/><Relationship Id="rId6" Type="http://schemas.openxmlformats.org/officeDocument/2006/relationships/slideLayout" Target="../slideLayouts/slideLayout301.xml"/><Relationship Id="rId11" Type="http://schemas.openxmlformats.org/officeDocument/2006/relationships/slideLayout" Target="../slideLayouts/slideLayout306.xml"/><Relationship Id="rId5" Type="http://schemas.openxmlformats.org/officeDocument/2006/relationships/slideLayout" Target="../slideLayouts/slideLayout300.xml"/><Relationship Id="rId10" Type="http://schemas.openxmlformats.org/officeDocument/2006/relationships/slideLayout" Target="../slideLayouts/slideLayout305.xml"/><Relationship Id="rId4" Type="http://schemas.openxmlformats.org/officeDocument/2006/relationships/slideLayout" Target="../slideLayouts/slideLayout299.xml"/><Relationship Id="rId9" Type="http://schemas.openxmlformats.org/officeDocument/2006/relationships/slideLayout" Target="../slideLayouts/slideLayout30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09.xml"/><Relationship Id="rId7" Type="http://schemas.openxmlformats.org/officeDocument/2006/relationships/slideLayout" Target="../slideLayouts/slideLayout313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308.xml"/><Relationship Id="rId1" Type="http://schemas.openxmlformats.org/officeDocument/2006/relationships/slideLayout" Target="../slideLayouts/slideLayout307.xml"/><Relationship Id="rId6" Type="http://schemas.openxmlformats.org/officeDocument/2006/relationships/slideLayout" Target="../slideLayouts/slideLayout312.xml"/><Relationship Id="rId11" Type="http://schemas.openxmlformats.org/officeDocument/2006/relationships/slideLayout" Target="../slideLayouts/slideLayout317.xml"/><Relationship Id="rId5" Type="http://schemas.openxmlformats.org/officeDocument/2006/relationships/slideLayout" Target="../slideLayouts/slideLayout311.xml"/><Relationship Id="rId10" Type="http://schemas.openxmlformats.org/officeDocument/2006/relationships/slideLayout" Target="../slideLayouts/slideLayout316.xml"/><Relationship Id="rId4" Type="http://schemas.openxmlformats.org/officeDocument/2006/relationships/slideLayout" Target="../slideLayouts/slideLayout310.xml"/><Relationship Id="rId9" Type="http://schemas.openxmlformats.org/officeDocument/2006/relationships/slideLayout" Target="../slideLayouts/slideLayout31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5.xml"/><Relationship Id="rId13" Type="http://schemas.openxmlformats.org/officeDocument/2006/relationships/slideLayout" Target="../slideLayouts/slideLayout330.xml"/><Relationship Id="rId3" Type="http://schemas.openxmlformats.org/officeDocument/2006/relationships/slideLayout" Target="../slideLayouts/slideLayout320.xml"/><Relationship Id="rId7" Type="http://schemas.openxmlformats.org/officeDocument/2006/relationships/slideLayout" Target="../slideLayouts/slideLayout324.xml"/><Relationship Id="rId12" Type="http://schemas.openxmlformats.org/officeDocument/2006/relationships/slideLayout" Target="../slideLayouts/slideLayout329.xml"/><Relationship Id="rId2" Type="http://schemas.openxmlformats.org/officeDocument/2006/relationships/slideLayout" Target="../slideLayouts/slideLayout319.xml"/><Relationship Id="rId16" Type="http://schemas.openxmlformats.org/officeDocument/2006/relationships/theme" Target="../theme/theme26.xml"/><Relationship Id="rId1" Type="http://schemas.openxmlformats.org/officeDocument/2006/relationships/slideLayout" Target="../slideLayouts/slideLayout318.xml"/><Relationship Id="rId6" Type="http://schemas.openxmlformats.org/officeDocument/2006/relationships/slideLayout" Target="../slideLayouts/slideLayout323.xml"/><Relationship Id="rId11" Type="http://schemas.openxmlformats.org/officeDocument/2006/relationships/slideLayout" Target="../slideLayouts/slideLayout328.xml"/><Relationship Id="rId5" Type="http://schemas.openxmlformats.org/officeDocument/2006/relationships/slideLayout" Target="../slideLayouts/slideLayout322.xml"/><Relationship Id="rId15" Type="http://schemas.openxmlformats.org/officeDocument/2006/relationships/slideLayout" Target="../slideLayouts/slideLayout332.xml"/><Relationship Id="rId10" Type="http://schemas.openxmlformats.org/officeDocument/2006/relationships/slideLayout" Target="../slideLayouts/slideLayout327.xml"/><Relationship Id="rId4" Type="http://schemas.openxmlformats.org/officeDocument/2006/relationships/slideLayout" Target="../slideLayouts/slideLayout321.xml"/><Relationship Id="rId9" Type="http://schemas.openxmlformats.org/officeDocument/2006/relationships/slideLayout" Target="../slideLayouts/slideLayout326.xml"/><Relationship Id="rId14" Type="http://schemas.openxmlformats.org/officeDocument/2006/relationships/slideLayout" Target="../slideLayouts/slideLayout331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0.xml"/><Relationship Id="rId13" Type="http://schemas.openxmlformats.org/officeDocument/2006/relationships/slideLayout" Target="../slideLayouts/slideLayout345.xml"/><Relationship Id="rId3" Type="http://schemas.openxmlformats.org/officeDocument/2006/relationships/slideLayout" Target="../slideLayouts/slideLayout335.xml"/><Relationship Id="rId7" Type="http://schemas.openxmlformats.org/officeDocument/2006/relationships/slideLayout" Target="../slideLayouts/slideLayout339.xml"/><Relationship Id="rId12" Type="http://schemas.openxmlformats.org/officeDocument/2006/relationships/slideLayout" Target="../slideLayouts/slideLayout344.xml"/><Relationship Id="rId17" Type="http://schemas.openxmlformats.org/officeDocument/2006/relationships/theme" Target="../theme/theme27.xml"/><Relationship Id="rId2" Type="http://schemas.openxmlformats.org/officeDocument/2006/relationships/slideLayout" Target="../slideLayouts/slideLayout334.xml"/><Relationship Id="rId16" Type="http://schemas.openxmlformats.org/officeDocument/2006/relationships/slideLayout" Target="../slideLayouts/slideLayout348.xml"/><Relationship Id="rId1" Type="http://schemas.openxmlformats.org/officeDocument/2006/relationships/slideLayout" Target="../slideLayouts/slideLayout333.xml"/><Relationship Id="rId6" Type="http://schemas.openxmlformats.org/officeDocument/2006/relationships/slideLayout" Target="../slideLayouts/slideLayout338.xml"/><Relationship Id="rId11" Type="http://schemas.openxmlformats.org/officeDocument/2006/relationships/slideLayout" Target="../slideLayouts/slideLayout343.xml"/><Relationship Id="rId5" Type="http://schemas.openxmlformats.org/officeDocument/2006/relationships/slideLayout" Target="../slideLayouts/slideLayout337.xml"/><Relationship Id="rId15" Type="http://schemas.openxmlformats.org/officeDocument/2006/relationships/slideLayout" Target="../slideLayouts/slideLayout347.xml"/><Relationship Id="rId10" Type="http://schemas.openxmlformats.org/officeDocument/2006/relationships/slideLayout" Target="../slideLayouts/slideLayout342.xml"/><Relationship Id="rId4" Type="http://schemas.openxmlformats.org/officeDocument/2006/relationships/slideLayout" Target="../slideLayouts/slideLayout336.xml"/><Relationship Id="rId9" Type="http://schemas.openxmlformats.org/officeDocument/2006/relationships/slideLayout" Target="../slideLayouts/slideLayout341.xml"/><Relationship Id="rId14" Type="http://schemas.openxmlformats.org/officeDocument/2006/relationships/slideLayout" Target="../slideLayouts/slideLayout34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6.xml"/><Relationship Id="rId13" Type="http://schemas.openxmlformats.org/officeDocument/2006/relationships/slideLayout" Target="../slideLayouts/slideLayout361.xml"/><Relationship Id="rId3" Type="http://schemas.openxmlformats.org/officeDocument/2006/relationships/slideLayout" Target="../slideLayouts/slideLayout351.xml"/><Relationship Id="rId7" Type="http://schemas.openxmlformats.org/officeDocument/2006/relationships/slideLayout" Target="../slideLayouts/slideLayout355.xml"/><Relationship Id="rId12" Type="http://schemas.openxmlformats.org/officeDocument/2006/relationships/slideLayout" Target="../slideLayouts/slideLayout360.xml"/><Relationship Id="rId17" Type="http://schemas.openxmlformats.org/officeDocument/2006/relationships/theme" Target="../theme/theme28.xml"/><Relationship Id="rId2" Type="http://schemas.openxmlformats.org/officeDocument/2006/relationships/slideLayout" Target="../slideLayouts/slideLayout350.xml"/><Relationship Id="rId16" Type="http://schemas.openxmlformats.org/officeDocument/2006/relationships/slideLayout" Target="../slideLayouts/slideLayout364.xml"/><Relationship Id="rId1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4.xml"/><Relationship Id="rId11" Type="http://schemas.openxmlformats.org/officeDocument/2006/relationships/slideLayout" Target="../slideLayouts/slideLayout359.xml"/><Relationship Id="rId5" Type="http://schemas.openxmlformats.org/officeDocument/2006/relationships/slideLayout" Target="../slideLayouts/slideLayout353.xml"/><Relationship Id="rId15" Type="http://schemas.openxmlformats.org/officeDocument/2006/relationships/slideLayout" Target="../slideLayouts/slideLayout363.xml"/><Relationship Id="rId10" Type="http://schemas.openxmlformats.org/officeDocument/2006/relationships/slideLayout" Target="../slideLayouts/slideLayout358.xml"/><Relationship Id="rId4" Type="http://schemas.openxmlformats.org/officeDocument/2006/relationships/slideLayout" Target="../slideLayouts/slideLayout352.xml"/><Relationship Id="rId9" Type="http://schemas.openxmlformats.org/officeDocument/2006/relationships/slideLayout" Target="../slideLayouts/slideLayout357.xml"/><Relationship Id="rId14" Type="http://schemas.openxmlformats.org/officeDocument/2006/relationships/slideLayout" Target="../slideLayouts/slideLayout36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FA13C92-B919-42A2-8939-23C067DD5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1221C-27E1-47A2-9C85-E9A7E85C5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F5FE47-88D8-4202-8287-8617E7A54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F735B-EF75-4545-97AF-3E7206CB16CF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FE3E2F-1DA1-4257-BD48-14ADF42D6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D4438D-1C46-4633-BBDE-34811719C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2DD0C-6BC9-4ABB-88ED-042EA1D5971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9231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19C46-0716-4423-93FE-109D2032AB9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CB1E6-6F93-4638-B291-4CC06F176C4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10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764A1-E6AA-4BFC-BE84-6D6198EA3C2C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28/1/2025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D9268-EFAD-4A6D-A55E-5DECF04A6B11}" type="slidenum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25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9489811-CB41-4D1F-87F5-A64AA9D6C28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 defTabSz="457200"/>
              <a:t>28/1/2025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AFBB846-B64B-4AE3-AC77-46BB4E0E85C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49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D5C52362-DFF8-4B08-8455-BD070F1EF958}" type="slidenum">
              <a:rPr lang="es-ES" altLang="es-AR" smtClean="0">
                <a:solidFill>
                  <a:srgbClr val="FFFFFF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1019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  <p:sldLayoutId id="2147484052" r:id="rId12"/>
    <p:sldLayoutId id="2147484053" r:id="rId13"/>
    <p:sldLayoutId id="2147484054" r:id="rId14"/>
    <p:sldLayoutId id="2147484055" r:id="rId15"/>
    <p:sldLayoutId id="214748405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52FB498-120E-4D11-9882-6D322D1A22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80F30937-9473-4AE4-86DC-230108E134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B15DC54-F6E4-4D79-888C-E547621A1F9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685800" eaLnBrk="1" hangingPunct="1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440E2E4-7ED6-40DA-B167-03118E37FF3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685800" eaLnBrk="1" hangingPunct="1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CA330CE-E450-4C1D-BF4C-BED286E6336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685800" eaLnBrk="1" hangingPunct="1">
              <a:defRPr sz="10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14C3CC0-AC5A-46AC-B47E-62B76E1183B2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2214347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  <p:sldLayoutId id="2147484070" r:id="rId13"/>
    <p:sldLayoutId id="2147484071" r:id="rId14"/>
    <p:sldLayoutId id="2147484072" r:id="rId15"/>
    <p:sldLayoutId id="2147484073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34C7A89-2435-4849-9E00-7AA956B04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5BDBF0B-7357-49E8-B557-44EA8280C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DB5B90-A423-4897-AB57-050BF26FC0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A18DA-C5F1-475B-B3A5-7D8901A42410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01CB14-24DD-4FCB-8F40-D4AAED56DB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256AB2-6224-4B71-A930-73DE93C36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F9D83-E582-4CF7-9DEB-965702B12F9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7934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44BA57D-24DE-4DD5-9EDA-39A32D30094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400"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64467-FBE7-424F-BFBB-59FC5689E69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91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2341D86-FBB7-4E06-AEF9-ECEA38A4C2A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 defTabSz="914400"/>
              <a:t>28/1/2025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EFF4B7F-CC4D-41E8-8883-27058B81CB46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16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E82741C-CE24-47AE-B4BE-B560B12307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FAC6345F-3265-4DCA-BD79-4FCA0F2FC6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E64F927-7766-494E-A333-9493AB0996C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CA7625E-21C9-491D-8AA8-1CAEF740FAE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85BEF45-7E81-4F35-8543-9901D92E79E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0625289-1FAC-4AB1-A37C-C4E187EAC9BD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5772554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  <p:sldLayoutId id="2147484222" r:id="rId12"/>
    <p:sldLayoutId id="2147484223" r:id="rId13"/>
    <p:sldLayoutId id="2147484224" r:id="rId14"/>
    <p:sldLayoutId id="2147484225" r:id="rId15"/>
    <p:sldLayoutId id="2147484226" r:id="rId16"/>
    <p:sldLayoutId id="2147484227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C869666-9C08-4083-B759-78B745FAA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6B9883F-3D41-4A80-83D8-A8F791483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9DDF29-3A64-4A6C-8FBA-1EF03375A5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BB81F-1762-4B39-A279-3B9A8CB9BBA1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D234F6-354B-475F-B4E8-2CD3F7BA05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3356E5-188C-49EF-BAF0-539B394B0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5A492-EC56-4E0D-9614-4A15CA13D45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8770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AR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/>
              <a:t>Haga clic para modificar el estilo de texto del patrón</a:t>
            </a:r>
          </a:p>
          <a:p>
            <a:pPr lvl="1"/>
            <a:r>
              <a:rPr lang="es-AR"/>
              <a:t>Segundo nivel</a:t>
            </a:r>
          </a:p>
          <a:p>
            <a:pPr lvl="2"/>
            <a:r>
              <a:rPr lang="es-AR"/>
              <a:t>Tercer nivel</a:t>
            </a:r>
          </a:p>
          <a:p>
            <a:pPr lvl="3"/>
            <a:r>
              <a:rPr lang="es-AR"/>
              <a:t>Cuarto nivel</a:t>
            </a:r>
          </a:p>
          <a:p>
            <a:pPr lvl="4"/>
            <a:r>
              <a:rPr lang="es-AR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2AC86-5413-4E17-8965-9523361F3BFB}" type="slidenum">
              <a:rPr lang="es-A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97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AR" altLang="es-AR"/>
              <a:t>Haga clic para cambiar el estilo de título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altLang="es-AR"/>
              <a:t>Haga clic para modificar el estilo de texto del patrón</a:t>
            </a:r>
          </a:p>
          <a:p>
            <a:pPr lvl="1"/>
            <a:r>
              <a:rPr lang="es-AR" altLang="es-AR"/>
              <a:t>Segundo nivel</a:t>
            </a:r>
          </a:p>
          <a:p>
            <a:pPr lvl="2"/>
            <a:r>
              <a:rPr lang="es-AR" altLang="es-AR"/>
              <a:t>Tercer nivel</a:t>
            </a:r>
          </a:p>
          <a:p>
            <a:pPr lvl="3"/>
            <a:r>
              <a:rPr lang="es-AR" altLang="es-AR"/>
              <a:t>Cuarto nivel</a:t>
            </a:r>
          </a:p>
          <a:p>
            <a:pPr lvl="4"/>
            <a:r>
              <a:rPr lang="es-AR" altLang="es-AR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050">
                <a:latin typeface="Arial" charset="0"/>
                <a:cs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050">
                <a:latin typeface="Arial" charset="0"/>
                <a:cs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050"/>
            </a:lvl1pPr>
          </a:lstStyle>
          <a:p>
            <a:pPr fontAlgn="base">
              <a:spcAft>
                <a:spcPct val="0"/>
              </a:spcAft>
            </a:pPr>
            <a:fld id="{93846F60-75D9-4546-89B0-198EC8598D4D}" type="slidenum">
              <a:rPr lang="es-AR" altLang="es-AR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‹Nº›</a:t>
            </a:fld>
            <a:endParaRPr lang="es-AR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50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  <p:sldLayoutId id="2147484252" r:id="rId12"/>
    <p:sldLayoutId id="2147484253" r:id="rId13"/>
    <p:sldLayoutId id="2147484254" r:id="rId14"/>
    <p:sldLayoutId id="2147484255" r:id="rId15"/>
    <p:sldLayoutId id="214748425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66FF"/>
            </a:gs>
            <a:gs pos="61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Marcador de título">
            <a:extLst>
              <a:ext uri="{FF2B5EF4-FFF2-40B4-BE49-F238E27FC236}">
                <a16:creationId xmlns:a16="http://schemas.microsoft.com/office/drawing/2014/main" id="{308ED97D-F4CD-4E28-A2B0-94B4B119BF1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/>
              <a:t>Haga clic para modificar el estilo de título del patrón</a:t>
            </a:r>
          </a:p>
        </p:txBody>
      </p:sp>
      <p:sp>
        <p:nvSpPr>
          <p:cNvPr id="4099" name="2 Marcador de texto">
            <a:extLst>
              <a:ext uri="{FF2B5EF4-FFF2-40B4-BE49-F238E27FC236}">
                <a16:creationId xmlns:a16="http://schemas.microsoft.com/office/drawing/2014/main" id="{18CD1A7B-8B11-4199-8734-6ED73A6138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/>
              <a:t>Haga clic para modificar el estilo de texto del patrón</a:t>
            </a:r>
          </a:p>
          <a:p>
            <a:pPr lvl="1"/>
            <a:r>
              <a:rPr lang="es-ES" altLang="es-AR"/>
              <a:t>Segundo nivel</a:t>
            </a:r>
          </a:p>
          <a:p>
            <a:pPr lvl="2"/>
            <a:r>
              <a:rPr lang="es-ES" altLang="es-AR"/>
              <a:t>Tercer nivel</a:t>
            </a:r>
          </a:p>
          <a:p>
            <a:pPr lvl="3"/>
            <a:r>
              <a:rPr lang="es-ES" altLang="es-AR"/>
              <a:t>Cuarto nivel</a:t>
            </a:r>
          </a:p>
          <a:p>
            <a:pPr lvl="4"/>
            <a:r>
              <a:rPr lang="es-ES" altLang="es-AR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5E8413CF-B49C-47D6-BA06-15CFA5150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11033058-7E7F-41B9-B0C5-4F614BB3B089}" type="datetimeFigureOut">
              <a:rPr lang="es-ES"/>
              <a:pPr>
                <a:defRPr/>
              </a:pPr>
              <a:t>28/01/2025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13929AED-FF3E-42C9-8C0D-B1F834F92B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D64E6001-8BB5-4268-BA0E-B4A939A3B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DA0AA49-4D5E-4029-BA78-B2535071E8C5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428881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CB5D9B4-7257-4CB2-8FA9-EF0019B4C2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AR" altLang="es-E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E66EA1B-BE39-448B-B0F1-8F37529A80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altLang="es-ES"/>
              <a:t>Haga clic para modificar el estilo de texto del patrón</a:t>
            </a:r>
          </a:p>
          <a:p>
            <a:pPr lvl="1"/>
            <a:r>
              <a:rPr lang="es-AR" altLang="es-ES"/>
              <a:t>Segundo nivel</a:t>
            </a:r>
          </a:p>
          <a:p>
            <a:pPr lvl="2"/>
            <a:r>
              <a:rPr lang="es-AR" altLang="es-ES"/>
              <a:t>Tercer nivel</a:t>
            </a:r>
          </a:p>
          <a:p>
            <a:pPr lvl="3"/>
            <a:r>
              <a:rPr lang="es-AR" altLang="es-ES"/>
              <a:t>Cuarto nivel</a:t>
            </a:r>
          </a:p>
          <a:p>
            <a:pPr lvl="4"/>
            <a:r>
              <a:rPr lang="es-AR" altLang="es-E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902BE46-9B4B-44BE-B114-3C40F21DBC9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C1F2E0F-6A6A-4930-9337-9C795F1D436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7C83BB5-C36F-4A3B-BB08-3317A22ED1A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CD96DE6-13E6-4593-9CC1-A28E54950720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23596998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19" r:id="rId1"/>
    <p:sldLayoutId id="2147484320" r:id="rId2"/>
    <p:sldLayoutId id="2147484321" r:id="rId3"/>
    <p:sldLayoutId id="2147484322" r:id="rId4"/>
    <p:sldLayoutId id="2147484323" r:id="rId5"/>
    <p:sldLayoutId id="2147484324" r:id="rId6"/>
    <p:sldLayoutId id="2147484325" r:id="rId7"/>
    <p:sldLayoutId id="2147484326" r:id="rId8"/>
    <p:sldLayoutId id="2147484327" r:id="rId9"/>
    <p:sldLayoutId id="2147484328" r:id="rId10"/>
    <p:sldLayoutId id="2147484329" r:id="rId11"/>
    <p:sldLayoutId id="2147484330" r:id="rId12"/>
    <p:sldLayoutId id="2147484331" r:id="rId13"/>
    <p:sldLayoutId id="2147484332" r:id="rId14"/>
    <p:sldLayoutId id="2147484333" r:id="rId15"/>
    <p:sldLayoutId id="214748433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27107D5-943C-E20C-AF61-9BEDC65FA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91206F-1C84-B2A0-CF89-8A373D920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EBD479-7657-B999-12D9-86EC4180FD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0C945-87B1-49D1-967C-25F8E77314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C8551E-519E-E5CA-63C1-E484E17E67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0C5382-77C6-69FF-C481-24BA280C2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B5A74-484B-4627-9A0F-7F9B832A52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17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6" r:id="rId1"/>
    <p:sldLayoutId id="2147484337" r:id="rId2"/>
    <p:sldLayoutId id="2147484338" r:id="rId3"/>
    <p:sldLayoutId id="2147484339" r:id="rId4"/>
    <p:sldLayoutId id="2147484340" r:id="rId5"/>
    <p:sldLayoutId id="2147484341" r:id="rId6"/>
    <p:sldLayoutId id="2147484342" r:id="rId7"/>
    <p:sldLayoutId id="2147484343" r:id="rId8"/>
    <p:sldLayoutId id="2147484344" r:id="rId9"/>
    <p:sldLayoutId id="2147484345" r:id="rId10"/>
    <p:sldLayoutId id="21474843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6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0E3352F-744F-42F9-BB42-D735DF83D8EB}" type="datetimeFigureOut">
              <a:rPr lang="es-E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28/01/2025</a:t>
            </a:fld>
            <a:endParaRPr lang="es-E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2F0FB86-2DAD-4A50-9FF1-F8615FCAAF50}" type="slidenum">
              <a:rPr lang="es-E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423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6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3352F-744F-42F9-BB42-D735DF83D8EB}" type="datetimeFigureOut">
              <a:rPr lang="es-E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0FB86-2DAD-4A50-9FF1-F8615FCAAF50}" type="slidenum">
              <a:rPr lang="es-E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420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0" r:id="rId1"/>
    <p:sldLayoutId id="2147484361" r:id="rId2"/>
    <p:sldLayoutId id="2147484362" r:id="rId3"/>
    <p:sldLayoutId id="2147484363" r:id="rId4"/>
    <p:sldLayoutId id="2147484364" r:id="rId5"/>
    <p:sldLayoutId id="2147484365" r:id="rId6"/>
    <p:sldLayoutId id="2147484366" r:id="rId7"/>
    <p:sldLayoutId id="2147484367" r:id="rId8"/>
    <p:sldLayoutId id="2147484368" r:id="rId9"/>
    <p:sldLayoutId id="2147484369" r:id="rId10"/>
    <p:sldLayoutId id="21474843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CF11CE91-ED89-4ED9-B1C7-A732F8213C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1EDADCEE-2F4D-41CD-8932-2BAAE3EE9D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AE12E2C-81AE-4D3E-95C2-29F1559774E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FFFF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CD0724D-A437-4EFC-AF7D-BD0221F9BAD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FFFF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172C9D9-3D99-4893-8DEE-A5605B7477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EA0A9BA-FB88-414D-8B7B-AA5284298811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0862531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78" r:id="rId7"/>
    <p:sldLayoutId id="2147484379" r:id="rId8"/>
    <p:sldLayoutId id="2147484380" r:id="rId9"/>
    <p:sldLayoutId id="2147484381" r:id="rId10"/>
    <p:sldLayoutId id="2147484382" r:id="rId11"/>
    <p:sldLayoutId id="2147484383" r:id="rId12"/>
    <p:sldLayoutId id="2147484384" r:id="rId13"/>
    <p:sldLayoutId id="2147484385" r:id="rId14"/>
    <p:sldLayoutId id="2147484386" r:id="rId15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0A265CF1-2899-4C1D-802F-6B005E62ED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5A67987D-E51E-4BCD-AFE9-45330948DB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6CB420D-0165-4CF1-BFF3-12385E453C9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FFFFFF"/>
                </a:solidFill>
                <a:latin typeface="Times New Roman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0EB4D78-D2DF-4DD0-8D2E-DC7BD9BE9E6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FFFFFF"/>
                </a:solidFill>
                <a:latin typeface="Times New Roman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021046B-7DE2-45A6-856A-8017AD4CDCD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9901067-554C-4916-A4B6-D1509519A7FD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7666691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  <p:sldLayoutId id="2147484399" r:id="rId12"/>
    <p:sldLayoutId id="2147484400" r:id="rId13"/>
    <p:sldLayoutId id="2147484401" r:id="rId14"/>
    <p:sldLayoutId id="2147484402" r:id="rId15"/>
    <p:sldLayoutId id="2147484403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C52362-DFF8-4B08-8455-BD070F1EF958}" type="slidenum">
              <a:rPr lang="es-ES" altLang="es-A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5854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05" r:id="rId1"/>
    <p:sldLayoutId id="2147484406" r:id="rId2"/>
    <p:sldLayoutId id="2147484407" r:id="rId3"/>
    <p:sldLayoutId id="2147484408" r:id="rId4"/>
    <p:sldLayoutId id="2147484409" r:id="rId5"/>
    <p:sldLayoutId id="2147484410" r:id="rId6"/>
    <p:sldLayoutId id="2147484411" r:id="rId7"/>
    <p:sldLayoutId id="2147484412" r:id="rId8"/>
    <p:sldLayoutId id="2147484413" r:id="rId9"/>
    <p:sldLayoutId id="2147484414" r:id="rId10"/>
    <p:sldLayoutId id="2147484415" r:id="rId11"/>
    <p:sldLayoutId id="2147484416" r:id="rId12"/>
    <p:sldLayoutId id="2147484417" r:id="rId13"/>
    <p:sldLayoutId id="2147484418" r:id="rId14"/>
    <p:sldLayoutId id="2147484419" r:id="rId15"/>
    <p:sldLayoutId id="2147484420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AR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/>
              <a:t>Haga clic para modificar el estilo de texto del patrón</a:t>
            </a:r>
          </a:p>
          <a:p>
            <a:pPr lvl="1"/>
            <a:r>
              <a:rPr lang="es-AR"/>
              <a:t>Segundo nivel</a:t>
            </a:r>
          </a:p>
          <a:p>
            <a:pPr lvl="2"/>
            <a:r>
              <a:rPr lang="es-AR"/>
              <a:t>Tercer nivel</a:t>
            </a:r>
          </a:p>
          <a:p>
            <a:pPr lvl="3"/>
            <a:r>
              <a:rPr lang="es-AR"/>
              <a:t>Cuarto nivel</a:t>
            </a:r>
          </a:p>
          <a:p>
            <a:pPr lvl="4"/>
            <a:r>
              <a:rPr lang="es-AR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E2AC86-5413-4E17-8965-9523361F3BFB}" type="slidenum">
              <a:rPr kumimoji="0" lang="es-A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91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30190"/>
            <a:ext cx="11176000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412878"/>
            <a:ext cx="11176000" cy="160197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4221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>
    <p:fade/>
  </p:transition>
  <p:txStyles>
    <p:titleStyle>
      <a:lvl1pPr algn="l" defTabSz="685772" rtl="0" eaLnBrk="1" latinLnBrk="0" hangingPunct="1">
        <a:lnSpc>
          <a:spcPct val="90000"/>
        </a:lnSpc>
        <a:spcBef>
          <a:spcPct val="0"/>
        </a:spcBef>
        <a:buNone/>
        <a:defRPr lang="en-US" sz="3600" b="0" kern="1200" cap="none" spc="-113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297656" indent="-297656" algn="l" defTabSz="685772" rtl="0" eaLnBrk="1" latinLnBrk="0" hangingPunct="1">
        <a:lnSpc>
          <a:spcPct val="90000"/>
        </a:lnSpc>
        <a:spcBef>
          <a:spcPct val="20000"/>
        </a:spcBef>
        <a:buFontTx/>
        <a:buBlip>
          <a:blip r:embed="rId14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97656" algn="l" defTabSz="685772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44166" indent="-258366" algn="l" defTabSz="685772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3722" indent="-259556" algn="l" defTabSz="685772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56135" indent="-252413" algn="l" defTabSz="685772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74" indent="-171443" algn="l" defTabSz="68577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61" indent="-171443" algn="l" defTabSz="68577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47" indent="-171443" algn="l" defTabSz="68577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34" indent="-171443" algn="l" defTabSz="68577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7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2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9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2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8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4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1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30189"/>
            <a:ext cx="11176000" cy="132959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412876"/>
            <a:ext cx="11176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4302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4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Times New Roman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FFFFFF"/>
                </a:solidFill>
                <a:cs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0EBBE9-AE51-46D6-9BA0-01CA230AC5F4}" type="slidenum">
              <a:rPr lang="es-ES" altLang="es-AR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91188992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AR" altLang="es-AR"/>
              <a:t>Haga clic para cambiar el estilo de título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altLang="es-AR"/>
              <a:t>Haga clic para modificar el estilo de texto del patrón</a:t>
            </a:r>
          </a:p>
          <a:p>
            <a:pPr lvl="1"/>
            <a:r>
              <a:rPr lang="es-AR" altLang="es-AR"/>
              <a:t>Segundo nivel</a:t>
            </a:r>
          </a:p>
          <a:p>
            <a:pPr lvl="2"/>
            <a:r>
              <a:rPr lang="es-AR" altLang="es-AR"/>
              <a:t>Tercer nivel</a:t>
            </a:r>
          </a:p>
          <a:p>
            <a:pPr lvl="3"/>
            <a:r>
              <a:rPr lang="es-AR" altLang="es-AR"/>
              <a:t>Cuarto nivel</a:t>
            </a:r>
          </a:p>
          <a:p>
            <a:pPr lvl="4"/>
            <a:r>
              <a:rPr lang="es-AR" altLang="es-AR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3EA0BC-10E3-420E-BC5E-E131608E6702}" type="slidenum">
              <a:rPr lang="es-AR" altLang="es-AR" smtClean="0">
                <a:solidFill>
                  <a:srgbClr val="CCEC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AR" altLang="es-AR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003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E9D5F-C8F6-49BD-832B-3FC5F131FF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194AD-6913-4F3E-BC39-0E7F57A445A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685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399">
                <a:gamma/>
                <a:shade val="0"/>
                <a:invGamma/>
              </a:srgbClr>
            </a:gs>
            <a:gs pos="100000">
              <a:srgbClr val="00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AR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/>
              <a:t>Haga clic para modificar el estilo de texto del patrón</a:t>
            </a:r>
          </a:p>
          <a:p>
            <a:pPr lvl="1"/>
            <a:r>
              <a:rPr lang="es-AR"/>
              <a:t>Segundo nivel</a:t>
            </a:r>
          </a:p>
          <a:p>
            <a:pPr lvl="2"/>
            <a:r>
              <a:rPr lang="es-AR"/>
              <a:t>Tercer nivel</a:t>
            </a:r>
          </a:p>
          <a:p>
            <a:pPr lvl="3"/>
            <a:r>
              <a:rPr lang="es-AR"/>
              <a:t>Cuarto nivel</a:t>
            </a:r>
          </a:p>
          <a:p>
            <a:pPr lvl="4"/>
            <a:r>
              <a:rPr lang="es-AR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CCEC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D06668-D906-4BB8-81B4-14C96FADBB5F}" type="slidenum">
              <a:rPr lang="es-AR">
                <a:solidFill>
                  <a:srgbClr val="CCEC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AR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9568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4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4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6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2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3" Type="http://schemas.openxmlformats.org/officeDocument/2006/relationships/image" Target="../media/image53.png"/><Relationship Id="rId7" Type="http://schemas.openxmlformats.org/officeDocument/2006/relationships/image" Target="../media/image61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7.xml"/><Relationship Id="rId6" Type="http://schemas.openxmlformats.org/officeDocument/2006/relationships/image" Target="../media/image56.pn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image" Target="../media/image54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53.png"/><Relationship Id="rId7" Type="http://schemas.openxmlformats.org/officeDocument/2006/relationships/image" Target="../media/image61.png"/><Relationship Id="rId12" Type="http://schemas.openxmlformats.org/officeDocument/2006/relationships/image" Target="../media/image71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308.xml"/><Relationship Id="rId6" Type="http://schemas.openxmlformats.org/officeDocument/2006/relationships/image" Target="../media/image56.png"/><Relationship Id="rId11" Type="http://schemas.openxmlformats.org/officeDocument/2006/relationships/image" Target="../media/image70.png"/><Relationship Id="rId5" Type="http://schemas.openxmlformats.org/officeDocument/2006/relationships/image" Target="../media/image60.png"/><Relationship Id="rId15" Type="http://schemas.openxmlformats.org/officeDocument/2006/relationships/image" Target="../media/image59.png"/><Relationship Id="rId10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5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5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5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20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31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96.png"/><Relationship Id="rId4" Type="http://schemas.openxmlformats.org/officeDocument/2006/relationships/image" Target="../media/image114.png"/><Relationship Id="rId9" Type="http://schemas.openxmlformats.org/officeDocument/2006/relationships/image" Target="../media/image1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1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12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22.gif"/><Relationship Id="rId7" Type="http://schemas.openxmlformats.org/officeDocument/2006/relationships/image" Target="../media/image129.gif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50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50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2.png"/><Relationship Id="rId7" Type="http://schemas.openxmlformats.org/officeDocument/2006/relationships/image" Target="../media/image135.png"/><Relationship Id="rId2" Type="http://schemas.openxmlformats.org/officeDocument/2006/relationships/image" Target="../media/image129.gif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22.gif"/><Relationship Id="rId9" Type="http://schemas.openxmlformats.org/officeDocument/2006/relationships/image" Target="../media/image1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rgbClr val="FFFF00"/>
            </a:gs>
            <a:gs pos="1000">
              <a:schemeClr val="accent4">
                <a:lumMod val="0"/>
                <a:lumOff val="100000"/>
              </a:schemeClr>
            </a:gs>
            <a:gs pos="14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7">
            <a:extLst>
              <a:ext uri="{FF2B5EF4-FFF2-40B4-BE49-F238E27FC236}">
                <a16:creationId xmlns:a16="http://schemas.microsoft.com/office/drawing/2014/main" id="{A14DD123-EB72-462D-B7C3-074067479903}"/>
              </a:ext>
            </a:extLst>
          </p:cNvPr>
          <p:cNvGrpSpPr>
            <a:grpSpLocks/>
          </p:cNvGrpSpPr>
          <p:nvPr/>
        </p:nvGrpSpPr>
        <p:grpSpPr bwMode="auto">
          <a:xfrm rot="21433943">
            <a:off x="4823095" y="1832034"/>
            <a:ext cx="2577332" cy="2151850"/>
            <a:chOff x="1488" y="1099"/>
            <a:chExt cx="2352" cy="2117"/>
          </a:xfrm>
        </p:grpSpPr>
        <p:grpSp>
          <p:nvGrpSpPr>
            <p:cNvPr id="17" name="Group 8">
              <a:extLst>
                <a:ext uri="{FF2B5EF4-FFF2-40B4-BE49-F238E27FC236}">
                  <a16:creationId xmlns:a16="http://schemas.microsoft.com/office/drawing/2014/main" id="{FE770E81-E645-4CCB-BB9A-E26E5B9D42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1104"/>
              <a:ext cx="2352" cy="2112"/>
              <a:chOff x="1248" y="816"/>
              <a:chExt cx="2592" cy="2400"/>
            </a:xfrm>
          </p:grpSpPr>
          <p:sp>
            <p:nvSpPr>
              <p:cNvPr id="20" name="Line 9">
                <a:extLst>
                  <a:ext uri="{FF2B5EF4-FFF2-40B4-BE49-F238E27FC236}">
                    <a16:creationId xmlns:a16="http://schemas.microsoft.com/office/drawing/2014/main" id="{BCD06776-A333-4101-9321-D32AE21653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48" y="816"/>
                <a:ext cx="1392" cy="2016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AR" sz="3599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Line 10">
                <a:extLst>
                  <a:ext uri="{FF2B5EF4-FFF2-40B4-BE49-F238E27FC236}">
                    <a16:creationId xmlns:a16="http://schemas.microsoft.com/office/drawing/2014/main" id="{D8782591-C864-43F8-8073-8BD7A103FA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0" y="816"/>
                <a:ext cx="1200" cy="1968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AR" sz="3599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Line 11">
                <a:extLst>
                  <a:ext uri="{FF2B5EF4-FFF2-40B4-BE49-F238E27FC236}">
                    <a16:creationId xmlns:a16="http://schemas.microsoft.com/office/drawing/2014/main" id="{BF1BD75C-5B11-4FA5-A895-8FB40AD2EA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56" y="816"/>
                <a:ext cx="384" cy="1776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AR" sz="3599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Line 12">
                <a:extLst>
                  <a:ext uri="{FF2B5EF4-FFF2-40B4-BE49-F238E27FC236}">
                    <a16:creationId xmlns:a16="http://schemas.microsoft.com/office/drawing/2014/main" id="{97EE72F8-B96A-4780-B170-863FB468B7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0" y="816"/>
                <a:ext cx="288" cy="2400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AR" sz="3599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Line 13">
                <a:extLst>
                  <a:ext uri="{FF2B5EF4-FFF2-40B4-BE49-F238E27FC236}">
                    <a16:creationId xmlns:a16="http://schemas.microsoft.com/office/drawing/2014/main" id="{9611A2BC-C66C-4E6F-941C-8DDFF061FB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56" y="2592"/>
                <a:ext cx="1584" cy="192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AR" sz="3599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Line 14">
                <a:extLst>
                  <a:ext uri="{FF2B5EF4-FFF2-40B4-BE49-F238E27FC236}">
                    <a16:creationId xmlns:a16="http://schemas.microsoft.com/office/drawing/2014/main" id="{C1D8FF2A-BF74-4FF5-B7F2-5189CA3AFE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48" y="2592"/>
                <a:ext cx="1008" cy="240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AR" sz="3599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Line 15">
                <a:extLst>
                  <a:ext uri="{FF2B5EF4-FFF2-40B4-BE49-F238E27FC236}">
                    <a16:creationId xmlns:a16="http://schemas.microsoft.com/office/drawing/2014/main" id="{136CBBF4-184F-4670-B13F-96AC863A93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248" y="2832"/>
                <a:ext cx="1680" cy="384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AR" sz="3599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Line 16">
                <a:extLst>
                  <a:ext uri="{FF2B5EF4-FFF2-40B4-BE49-F238E27FC236}">
                    <a16:creationId xmlns:a16="http://schemas.microsoft.com/office/drawing/2014/main" id="{30AC0304-C887-45BB-8DD0-666A9F2DCB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28" y="2784"/>
                <a:ext cx="912" cy="432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AR" sz="3599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AutoShape 17">
              <a:extLst>
                <a:ext uri="{FF2B5EF4-FFF2-40B4-BE49-F238E27FC236}">
                  <a16:creationId xmlns:a16="http://schemas.microsoft.com/office/drawing/2014/main" id="{E248C4CD-52FA-4CDA-A9AF-18680894C9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026965">
              <a:off x="2635" y="1138"/>
              <a:ext cx="844" cy="1999"/>
            </a:xfrm>
            <a:prstGeom prst="triangle">
              <a:avLst>
                <a:gd name="adj" fmla="val 62011"/>
              </a:avLst>
            </a:prstGeom>
            <a:solidFill>
              <a:srgbClr val="FFCC00">
                <a:alpha val="32156"/>
              </a:srgb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es-AR" altLang="es-AR" sz="3599" dirty="0">
                <a:solidFill>
                  <a:srgbClr val="FFFF00"/>
                </a:solidFill>
              </a:endParaRPr>
            </a:p>
          </p:txBody>
        </p:sp>
        <p:sp>
          <p:nvSpPr>
            <p:cNvPr id="19" name="AutoShape 18">
              <a:extLst>
                <a:ext uri="{FF2B5EF4-FFF2-40B4-BE49-F238E27FC236}">
                  <a16:creationId xmlns:a16="http://schemas.microsoft.com/office/drawing/2014/main" id="{3F974871-AE2D-484C-82FD-EAC3183C77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17001">
              <a:off x="1688" y="1099"/>
              <a:ext cx="1537" cy="1967"/>
            </a:xfrm>
            <a:prstGeom prst="triangle">
              <a:avLst>
                <a:gd name="adj" fmla="val 58217"/>
              </a:avLst>
            </a:prstGeom>
            <a:solidFill>
              <a:srgbClr val="FFCC00">
                <a:alpha val="32156"/>
              </a:srgb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es-AR" altLang="es-AR" sz="3599">
                <a:solidFill>
                  <a:srgbClr val="FFFF00"/>
                </a:solidFill>
              </a:endParaRP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363E4ECD-0652-40D0-BE5B-26E3AB69F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7935" y="1266818"/>
            <a:ext cx="12660086" cy="2387600"/>
          </a:xfrm>
        </p:spPr>
        <p:txBody>
          <a:bodyPr/>
          <a:lstStyle/>
          <a:p>
            <a:r>
              <a:rPr lang="es-AR" sz="6600" dirty="0">
                <a:latin typeface="Berlin Sans FB Demi" panose="020E0802020502020306" pitchFamily="34" charset="0"/>
              </a:rPr>
              <a:t>Dimensiones </a:t>
            </a:r>
            <a:r>
              <a:rPr lang="es-AR" dirty="0">
                <a:latin typeface="Berlin Sans FB Demi" panose="020E0802020502020306" pitchFamily="34" charset="0"/>
              </a:rPr>
              <a:t>de la </a:t>
            </a:r>
            <a:r>
              <a:rPr lang="es-AR" sz="6600" dirty="0">
                <a:latin typeface="Berlin Sans FB Demi" panose="020E0802020502020306" pitchFamily="34" charset="0"/>
              </a:rPr>
              <a:t>Psicopatolog</a:t>
            </a:r>
            <a:r>
              <a:rPr lang="es-AR" dirty="0">
                <a:latin typeface="Berlin Sans FB Demi" panose="020E0802020502020306" pitchFamily="34" charset="0"/>
              </a:rPr>
              <a:t>ía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4AB32C1-70CE-4611-9F49-DBD4529AB5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3531" y="3893782"/>
            <a:ext cx="2114550" cy="760412"/>
          </a:xfrm>
        </p:spPr>
        <p:txBody>
          <a:bodyPr>
            <a:normAutofit fontScale="92500" lnSpcReduction="10000"/>
          </a:bodyPr>
          <a:lstStyle/>
          <a:p>
            <a:r>
              <a:rPr lang="es-AR" sz="5400" b="1" dirty="0"/>
              <a:t>2020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9194F11-2163-4E78-8E52-470596179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897" y="-110550"/>
            <a:ext cx="4510060" cy="128858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037E3E1-C398-4084-AB99-0FAC901D1599}"/>
              </a:ext>
            </a:extLst>
          </p:cNvPr>
          <p:cNvSpPr/>
          <p:nvPr/>
        </p:nvSpPr>
        <p:spPr>
          <a:xfrm>
            <a:off x="7450876" y="-94201"/>
            <a:ext cx="4844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200" b="1" i="0" u="sng" strike="noStrike" kern="1200" cap="none" spc="0" normalizeH="0" baseline="0" noProof="0" dirty="0">
                <a:ln w="12700">
                  <a:solidFill>
                    <a:srgbClr val="2708DE"/>
                  </a:solidFill>
                  <a:prstDash val="solid"/>
                </a:ln>
                <a:solidFill>
                  <a:srgbClr val="C40000"/>
                </a:solidFill>
                <a:effectLst>
                  <a:outerShdw dist="38100" dir="2640000" algn="bl" rotWithShape="0">
                    <a:srgbClr val="2708DE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Anímicos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7C1F1C3-BC9A-4DF2-8B89-57F7F11E4AB8}"/>
              </a:ext>
            </a:extLst>
          </p:cNvPr>
          <p:cNvSpPr/>
          <p:nvPr/>
        </p:nvSpPr>
        <p:spPr>
          <a:xfrm>
            <a:off x="6155400" y="5455052"/>
            <a:ext cx="60403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1" i="1" u="sng" strike="noStrike" kern="1200" cap="none" spc="0" normalizeH="0" baseline="0" noProof="0" dirty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cs typeface="Arial"/>
              </a:rPr>
              <a:t>BIPOLARIDAD</a:t>
            </a:r>
            <a:endParaRPr kumimoji="0" lang="es-AR" sz="8000" b="0" i="1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C8803BAB-0508-4F09-B9EA-A06F2BF80BEB}"/>
              </a:ext>
            </a:extLst>
          </p:cNvPr>
          <p:cNvCxnSpPr>
            <a:cxnSpLocks/>
          </p:cNvCxnSpPr>
          <p:nvPr/>
        </p:nvCxnSpPr>
        <p:spPr>
          <a:xfrm>
            <a:off x="4893514" y="3628424"/>
            <a:ext cx="1670757" cy="273560"/>
          </a:xfrm>
          <a:prstGeom prst="line">
            <a:avLst/>
          </a:prstGeom>
          <a:ln w="127000" cmpd="dbl">
            <a:solidFill>
              <a:srgbClr val="FF006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33 Flecha derecha">
            <a:extLst>
              <a:ext uri="{FF2B5EF4-FFF2-40B4-BE49-F238E27FC236}">
                <a16:creationId xmlns:a16="http://schemas.microsoft.com/office/drawing/2014/main" id="{6CDA0DD2-71E2-46AE-BD4B-3EB6F89C941E}"/>
              </a:ext>
            </a:extLst>
          </p:cNvPr>
          <p:cNvSpPr/>
          <p:nvPr/>
        </p:nvSpPr>
        <p:spPr>
          <a:xfrm rot="13030562">
            <a:off x="2731671" y="1741947"/>
            <a:ext cx="2418946" cy="544530"/>
          </a:xfrm>
          <a:prstGeom prst="rightArrow">
            <a:avLst>
              <a:gd name="adj1" fmla="val 100000"/>
              <a:gd name="adj2" fmla="val 459408"/>
            </a:avLst>
          </a:prstGeom>
          <a:gradFill flip="none" rotWithShape="1">
            <a:gsLst>
              <a:gs pos="0">
                <a:srgbClr val="C00000"/>
              </a:gs>
              <a:gs pos="5000">
                <a:srgbClr val="8E0209"/>
              </a:gs>
              <a:gs pos="34000">
                <a:srgbClr val="FFC000"/>
              </a:gs>
              <a:gs pos="25000">
                <a:srgbClr val="DD0033"/>
              </a:gs>
              <a:gs pos="13000">
                <a:srgbClr val="BA0066"/>
              </a:gs>
              <a:gs pos="65000">
                <a:srgbClr val="FF33CC"/>
              </a:gs>
              <a:gs pos="52000">
                <a:srgbClr val="FF4100"/>
              </a:gs>
              <a:gs pos="43000">
                <a:srgbClr val="FF0000"/>
              </a:gs>
              <a:gs pos="87000">
                <a:srgbClr val="CC00CC"/>
              </a:gs>
            </a:gsLst>
            <a:path path="rect">
              <a:fillToRect r="100000" b="100000"/>
            </a:path>
            <a:tileRect l="-100000" t="-100000"/>
          </a:grad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dir="7500000">
              <a:srgbClr val="FFC000">
                <a:alpha val="97000"/>
              </a:srgbClr>
            </a:innerShdw>
            <a:reflection blurRad="6350" stA="110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33 Flecha derecha">
            <a:extLst>
              <a:ext uri="{FF2B5EF4-FFF2-40B4-BE49-F238E27FC236}">
                <a16:creationId xmlns:a16="http://schemas.microsoft.com/office/drawing/2014/main" id="{233A93BF-2417-47C0-91B5-B87CFE426225}"/>
              </a:ext>
            </a:extLst>
          </p:cNvPr>
          <p:cNvSpPr/>
          <p:nvPr/>
        </p:nvSpPr>
        <p:spPr>
          <a:xfrm rot="8530600">
            <a:off x="2538658" y="4360557"/>
            <a:ext cx="2631987" cy="544530"/>
          </a:xfrm>
          <a:prstGeom prst="rightArrow">
            <a:avLst>
              <a:gd name="adj1" fmla="val 100000"/>
              <a:gd name="adj2" fmla="val 459408"/>
            </a:avLst>
          </a:prstGeom>
          <a:gradFill flip="none" rotWithShape="1">
            <a:gsLst>
              <a:gs pos="0">
                <a:srgbClr val="C00000"/>
              </a:gs>
              <a:gs pos="5000">
                <a:srgbClr val="8E0209"/>
              </a:gs>
              <a:gs pos="34000">
                <a:srgbClr val="FFC000"/>
              </a:gs>
              <a:gs pos="25000">
                <a:srgbClr val="DD0033"/>
              </a:gs>
              <a:gs pos="13000">
                <a:srgbClr val="BA0066"/>
              </a:gs>
              <a:gs pos="65000">
                <a:srgbClr val="FF33CC"/>
              </a:gs>
              <a:gs pos="52000">
                <a:srgbClr val="FF4100"/>
              </a:gs>
              <a:gs pos="43000">
                <a:srgbClr val="FF0000"/>
              </a:gs>
              <a:gs pos="87000">
                <a:srgbClr val="CC00CC"/>
              </a:gs>
            </a:gsLst>
            <a:path path="rect">
              <a:fillToRect r="100000" b="100000"/>
            </a:path>
            <a:tileRect l="-100000" t="-100000"/>
          </a:grad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dir="7500000">
              <a:srgbClr val="FFC000">
                <a:alpha val="97000"/>
              </a:srgbClr>
            </a:innerShdw>
            <a:reflection blurRad="6350" stA="110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" name="33 Flecha derecha">
            <a:extLst>
              <a:ext uri="{FF2B5EF4-FFF2-40B4-BE49-F238E27FC236}">
                <a16:creationId xmlns:a16="http://schemas.microsoft.com/office/drawing/2014/main" id="{F21F11B6-0FF3-4105-A5E5-E4654E7B9FF5}"/>
              </a:ext>
            </a:extLst>
          </p:cNvPr>
          <p:cNvSpPr/>
          <p:nvPr/>
        </p:nvSpPr>
        <p:spPr>
          <a:xfrm rot="2418397">
            <a:off x="6965135" y="4398815"/>
            <a:ext cx="2856442" cy="544530"/>
          </a:xfrm>
          <a:prstGeom prst="rightArrow">
            <a:avLst>
              <a:gd name="adj1" fmla="val 100000"/>
              <a:gd name="adj2" fmla="val 459408"/>
            </a:avLst>
          </a:prstGeom>
          <a:gradFill flip="none" rotWithShape="1">
            <a:gsLst>
              <a:gs pos="0">
                <a:srgbClr val="C00000"/>
              </a:gs>
              <a:gs pos="5000">
                <a:srgbClr val="8E0209"/>
              </a:gs>
              <a:gs pos="34000">
                <a:srgbClr val="FFC000"/>
              </a:gs>
              <a:gs pos="25000">
                <a:srgbClr val="DD0033"/>
              </a:gs>
              <a:gs pos="13000">
                <a:srgbClr val="BA0066"/>
              </a:gs>
              <a:gs pos="65000">
                <a:srgbClr val="FF33CC"/>
              </a:gs>
              <a:gs pos="52000">
                <a:srgbClr val="FF4100"/>
              </a:gs>
              <a:gs pos="43000">
                <a:srgbClr val="FF0000"/>
              </a:gs>
              <a:gs pos="87000">
                <a:srgbClr val="CC00CC"/>
              </a:gs>
            </a:gsLst>
            <a:path path="rect">
              <a:fillToRect r="100000" b="100000"/>
            </a:path>
            <a:tileRect l="-100000" t="-100000"/>
          </a:grad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dir="7500000">
              <a:srgbClr val="FFC000">
                <a:alpha val="97000"/>
              </a:srgbClr>
            </a:innerShdw>
            <a:reflection blurRad="6350" stA="110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33 Flecha derecha">
            <a:extLst>
              <a:ext uri="{FF2B5EF4-FFF2-40B4-BE49-F238E27FC236}">
                <a16:creationId xmlns:a16="http://schemas.microsoft.com/office/drawing/2014/main" id="{601E6FB1-EB3D-43FE-8A37-D8EC59DBCE4C}"/>
              </a:ext>
            </a:extLst>
          </p:cNvPr>
          <p:cNvSpPr/>
          <p:nvPr/>
        </p:nvSpPr>
        <p:spPr>
          <a:xfrm rot="18800282">
            <a:off x="6929009" y="1654433"/>
            <a:ext cx="2115211" cy="544530"/>
          </a:xfrm>
          <a:prstGeom prst="rightArrow">
            <a:avLst>
              <a:gd name="adj1" fmla="val 100000"/>
              <a:gd name="adj2" fmla="val 459408"/>
            </a:avLst>
          </a:prstGeom>
          <a:gradFill flip="none" rotWithShape="1">
            <a:gsLst>
              <a:gs pos="0">
                <a:srgbClr val="C00000"/>
              </a:gs>
              <a:gs pos="5000">
                <a:srgbClr val="8E0209"/>
              </a:gs>
              <a:gs pos="34000">
                <a:srgbClr val="FFC000"/>
              </a:gs>
              <a:gs pos="25000">
                <a:srgbClr val="DD0033"/>
              </a:gs>
              <a:gs pos="13000">
                <a:srgbClr val="BA0066"/>
              </a:gs>
              <a:gs pos="65000">
                <a:srgbClr val="FF33CC"/>
              </a:gs>
              <a:gs pos="52000">
                <a:srgbClr val="FF4100"/>
              </a:gs>
              <a:gs pos="43000">
                <a:srgbClr val="FF0000"/>
              </a:gs>
              <a:gs pos="87000">
                <a:srgbClr val="CC00CC"/>
              </a:gs>
            </a:gsLst>
            <a:path path="rect">
              <a:fillToRect r="100000" b="100000"/>
            </a:path>
            <a:tileRect l="-100000" t="-100000"/>
          </a:grad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dir="7500000">
              <a:srgbClr val="FFC000">
                <a:alpha val="97000"/>
              </a:srgbClr>
            </a:innerShdw>
            <a:reflection blurRad="6350" stA="110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8" name="30 Rectángulo">
            <a:extLst>
              <a:ext uri="{FF2B5EF4-FFF2-40B4-BE49-F238E27FC236}">
                <a16:creationId xmlns:a16="http://schemas.microsoft.com/office/drawing/2014/main" id="{B6091F43-E909-4DC0-B61C-DA4B638D332F}"/>
              </a:ext>
            </a:extLst>
          </p:cNvPr>
          <p:cNvSpPr/>
          <p:nvPr/>
        </p:nvSpPr>
        <p:spPr>
          <a:xfrm>
            <a:off x="228058" y="5496822"/>
            <a:ext cx="454483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PSICOSIS</a:t>
            </a:r>
            <a:endParaRPr kumimoji="0" lang="es-ES" sz="72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/>
              <a:cs typeface="Arial"/>
            </a:endParaRPr>
          </a:p>
        </p:txBody>
      </p: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FEBC88D7-D733-42AC-94B5-D4A8E7042C02}"/>
              </a:ext>
            </a:extLst>
          </p:cNvPr>
          <p:cNvCxnSpPr>
            <a:cxnSpLocks/>
          </p:cNvCxnSpPr>
          <p:nvPr/>
        </p:nvCxnSpPr>
        <p:spPr>
          <a:xfrm>
            <a:off x="115413" y="6652219"/>
            <a:ext cx="4891802" cy="0"/>
          </a:xfrm>
          <a:prstGeom prst="line">
            <a:avLst/>
          </a:prstGeom>
          <a:ln w="127000" cmpd="dbl">
            <a:solidFill>
              <a:srgbClr val="FF006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WordArt 10">
            <a:extLst>
              <a:ext uri="{FF2B5EF4-FFF2-40B4-BE49-F238E27FC236}">
                <a16:creationId xmlns:a16="http://schemas.microsoft.com/office/drawing/2014/main" id="{7FB4EF55-77CE-4338-89C9-E039DA9C50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00373" y="1038515"/>
            <a:ext cx="3080417" cy="75260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4993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u="sng" kern="10" dirty="0">
                <a:solidFill>
                  <a:srgbClr val="005828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Arial"/>
              </a:rPr>
              <a:t>DISTRESS</a:t>
            </a:r>
            <a:endParaRPr kumimoji="0" lang="es-ES" sz="2800" b="1" i="0" u="sng" strike="noStrike" kern="10" cap="none" spc="0" normalizeH="0" baseline="0" noProof="0" dirty="0">
              <a:ln>
                <a:noFill/>
              </a:ln>
              <a:solidFill>
                <a:srgbClr val="005828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Impact"/>
              <a:ea typeface="+mn-ea"/>
              <a:cs typeface="Arial"/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C3AC2F1E-B0D4-4D68-97B0-F41D3A0A28BA}"/>
              </a:ext>
            </a:extLst>
          </p:cNvPr>
          <p:cNvSpPr/>
          <p:nvPr/>
        </p:nvSpPr>
        <p:spPr>
          <a:xfrm>
            <a:off x="1024619" y="1452975"/>
            <a:ext cx="24715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u="sng" dirty="0">
                <a:ln w="12700">
                  <a:solidFill>
                    <a:srgbClr val="2708DE"/>
                  </a:solidFill>
                  <a:prstDash val="solid"/>
                </a:ln>
                <a:solidFill>
                  <a:srgbClr val="C40000"/>
                </a:solidFill>
                <a:effectLst>
                  <a:outerShdw dist="38100" dir="2640000" algn="bl" rotWithShape="0">
                    <a:srgbClr val="2708DE"/>
                  </a:outerShdw>
                </a:effectLst>
                <a:latin typeface="Arial"/>
                <a:cs typeface="Arial"/>
              </a:rPr>
              <a:t>TRAUMA</a:t>
            </a:r>
            <a:endParaRPr kumimoji="0" lang="es-ES" sz="3600" b="1" i="0" u="sng" strike="noStrike" kern="1200" cap="none" spc="0" normalizeH="0" baseline="0" noProof="0" dirty="0">
              <a:ln w="12700">
                <a:solidFill>
                  <a:srgbClr val="2708DE"/>
                </a:solidFill>
                <a:prstDash val="solid"/>
              </a:ln>
              <a:solidFill>
                <a:srgbClr val="C40000"/>
              </a:solidFill>
              <a:effectLst>
                <a:outerShdw dist="38100" dir="2640000" algn="bl" rotWithShape="0">
                  <a:srgbClr val="2708DE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38D78CE1-23AA-498C-B203-959F42B0C807}"/>
              </a:ext>
            </a:extLst>
          </p:cNvPr>
          <p:cNvSpPr/>
          <p:nvPr/>
        </p:nvSpPr>
        <p:spPr>
          <a:xfrm>
            <a:off x="8423259" y="4159342"/>
            <a:ext cx="317284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u="sng" dirty="0">
                <a:ln w="12700">
                  <a:solidFill>
                    <a:srgbClr val="2708DE"/>
                  </a:solidFill>
                  <a:prstDash val="solid"/>
                </a:ln>
                <a:solidFill>
                  <a:srgbClr val="9900FF"/>
                </a:solidFill>
                <a:effectLst>
                  <a:outerShdw dist="38100" dir="2640000" algn="bl" rotWithShape="0">
                    <a:srgbClr val="2708DE"/>
                  </a:outerShdw>
                </a:effectLst>
                <a:latin typeface="Arial"/>
                <a:cs typeface="Arial"/>
              </a:rPr>
              <a:t>ADICCIONES</a:t>
            </a:r>
            <a:endParaRPr kumimoji="0" lang="es-ES" sz="3600" b="1" i="0" u="sng" strike="noStrike" kern="1200" cap="none" spc="0" normalizeH="0" baseline="0" noProof="0" dirty="0">
              <a:ln w="12700">
                <a:solidFill>
                  <a:srgbClr val="2708DE"/>
                </a:solidFill>
                <a:prstDash val="solid"/>
              </a:ln>
              <a:solidFill>
                <a:srgbClr val="9900FF"/>
              </a:solidFill>
              <a:effectLst>
                <a:outerShdw dist="38100" dir="2640000" algn="bl" rotWithShape="0">
                  <a:srgbClr val="2708DE"/>
                </a:outerShdw>
              </a:effectLst>
              <a:uLnTx/>
              <a:uFillTx/>
              <a:latin typeface="Arial"/>
              <a:cs typeface="Arial"/>
            </a:endParaRPr>
          </a:p>
        </p:txBody>
      </p:sp>
      <p:sp>
        <p:nvSpPr>
          <p:cNvPr id="34" name="Diagrama de flujo: documento 33">
            <a:extLst>
              <a:ext uri="{FF2B5EF4-FFF2-40B4-BE49-F238E27FC236}">
                <a16:creationId xmlns:a16="http://schemas.microsoft.com/office/drawing/2014/main" id="{9181542A-D55F-4A46-92EC-C0A015EDA196}"/>
              </a:ext>
            </a:extLst>
          </p:cNvPr>
          <p:cNvSpPr/>
          <p:nvPr/>
        </p:nvSpPr>
        <p:spPr>
          <a:xfrm>
            <a:off x="235731" y="4220988"/>
            <a:ext cx="4264642" cy="760411"/>
          </a:xfrm>
          <a:prstGeom prst="flowChartDocument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800" i="1" dirty="0">
                <a:solidFill>
                  <a:srgbClr val="66CC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NEURODEGENERATIVOS</a:t>
            </a:r>
            <a:endParaRPr kumimoji="0" lang="es-AR" sz="2800" b="0" i="1" u="none" strike="noStrike" kern="1200" cap="none" spc="0" normalizeH="0" baseline="0" noProof="0" dirty="0">
              <a:ln>
                <a:noFill/>
              </a:ln>
              <a:solidFill>
                <a:srgbClr val="66CCFF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5" name="WordArt 10">
            <a:extLst>
              <a:ext uri="{FF2B5EF4-FFF2-40B4-BE49-F238E27FC236}">
                <a16:creationId xmlns:a16="http://schemas.microsoft.com/office/drawing/2014/main" id="{13D20F50-0ABD-4B0B-A50E-7C63D599EB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45643" y="4514238"/>
            <a:ext cx="3080417" cy="75260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3331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u="sng" kern="10" dirty="0">
                <a:solidFill>
                  <a:srgbClr val="005828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Arial"/>
              </a:rPr>
              <a:t>STRESS</a:t>
            </a:r>
            <a:endParaRPr kumimoji="0" lang="es-ES" sz="2800" b="1" i="0" u="sng" strike="noStrike" kern="10" cap="none" spc="0" normalizeH="0" baseline="0" noProof="0" dirty="0">
              <a:ln>
                <a:noFill/>
              </a:ln>
              <a:solidFill>
                <a:srgbClr val="005828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Impact"/>
              <a:ea typeface="+mn-ea"/>
              <a:cs typeface="Arial"/>
            </a:endParaRPr>
          </a:p>
        </p:txBody>
      </p:sp>
      <p:sp>
        <p:nvSpPr>
          <p:cNvPr id="36" name="Diagrama de flujo: documento 35">
            <a:extLst>
              <a:ext uri="{FF2B5EF4-FFF2-40B4-BE49-F238E27FC236}">
                <a16:creationId xmlns:a16="http://schemas.microsoft.com/office/drawing/2014/main" id="{ABEA2C46-F6C1-49B6-B1ED-C582C4521F86}"/>
              </a:ext>
            </a:extLst>
          </p:cNvPr>
          <p:cNvSpPr/>
          <p:nvPr/>
        </p:nvSpPr>
        <p:spPr>
          <a:xfrm>
            <a:off x="7855541" y="1512759"/>
            <a:ext cx="4130211" cy="760411"/>
          </a:xfrm>
          <a:prstGeom prst="flowChartDocument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800" i="1" noProof="0" dirty="0">
                <a:solidFill>
                  <a:srgbClr val="66CC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DISOCIATIVOS</a:t>
            </a:r>
            <a:endParaRPr kumimoji="0" lang="es-AR" sz="2800" b="0" i="1" u="none" strike="noStrike" kern="1200" cap="none" spc="0" normalizeH="0" baseline="0" noProof="0" dirty="0">
              <a:ln>
                <a:noFill/>
              </a:ln>
              <a:solidFill>
                <a:srgbClr val="66CCFF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D16F4879-86FD-4342-8255-FCDD2B67AECE}"/>
              </a:ext>
            </a:extLst>
          </p:cNvPr>
          <p:cNvCxnSpPr>
            <a:cxnSpLocks/>
          </p:cNvCxnSpPr>
          <p:nvPr/>
        </p:nvCxnSpPr>
        <p:spPr>
          <a:xfrm flipV="1">
            <a:off x="6629990" y="3461128"/>
            <a:ext cx="796454" cy="416382"/>
          </a:xfrm>
          <a:prstGeom prst="line">
            <a:avLst/>
          </a:prstGeom>
          <a:ln w="127000" cmpd="dbl">
            <a:solidFill>
              <a:srgbClr val="FF006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33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31" grpId="0"/>
      <p:bldP spid="32" grpId="0"/>
      <p:bldP spid="33" grpId="0"/>
      <p:bldP spid="34" grpId="0" animBg="1"/>
      <p:bldP spid="35" grpId="0"/>
      <p:bldP spid="3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>
            <a:extLst>
              <a:ext uri="{FF2B5EF4-FFF2-40B4-BE49-F238E27FC236}">
                <a16:creationId xmlns:a16="http://schemas.microsoft.com/office/drawing/2014/main" id="{CE2AAF3C-F6D8-4325-A746-AD315FF5617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s-AR"/>
          </a:p>
        </p:txBody>
      </p:sp>
      <p:pic>
        <p:nvPicPr>
          <p:cNvPr id="351235" name="Picture 3">
            <a:extLst>
              <a:ext uri="{FF2B5EF4-FFF2-40B4-BE49-F238E27FC236}">
                <a16:creationId xmlns:a16="http://schemas.microsoft.com/office/drawing/2014/main" id="{CC90A7A3-767D-4D2F-A421-926A38E34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96" y="0"/>
            <a:ext cx="113161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1236" name="3 CuadroTexto">
            <a:extLst>
              <a:ext uri="{FF2B5EF4-FFF2-40B4-BE49-F238E27FC236}">
                <a16:creationId xmlns:a16="http://schemas.microsoft.com/office/drawing/2014/main" id="{5E4A3942-55AB-4E6A-BF58-22F365193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199" y="6021475"/>
            <a:ext cx="2743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s-AR" sz="3600" dirty="0" err="1">
                <a:solidFill>
                  <a:srgbClr val="FF0000"/>
                </a:solidFill>
                <a:cs typeface="Arial" panose="020B0604020202020204" pitchFamily="34" charset="0"/>
              </a:rPr>
              <a:t>M.Gazzaniga</a:t>
            </a:r>
            <a:endParaRPr lang="es-ES" altLang="es-AR" sz="36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51237" name="8 CuadroTexto">
            <a:extLst>
              <a:ext uri="{FF2B5EF4-FFF2-40B4-BE49-F238E27FC236}">
                <a16:creationId xmlns:a16="http://schemas.microsoft.com/office/drawing/2014/main" id="{3F8F1882-3FBD-4551-B1BE-97C0E9006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6115844"/>
            <a:ext cx="2743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s-AR" sz="3600" dirty="0">
                <a:solidFill>
                  <a:srgbClr val="FF0000"/>
                </a:solidFill>
                <a:cs typeface="Arial" panose="020B0604020202020204" pitchFamily="34" charset="0"/>
              </a:rPr>
              <a:t>J. H. Jackson</a:t>
            </a:r>
          </a:p>
        </p:txBody>
      </p:sp>
      <p:sp>
        <p:nvSpPr>
          <p:cNvPr id="351238" name="9 CuadroTexto">
            <a:extLst>
              <a:ext uri="{FF2B5EF4-FFF2-40B4-BE49-F238E27FC236}">
                <a16:creationId xmlns:a16="http://schemas.microsoft.com/office/drawing/2014/main" id="{B59BC231-8680-446D-A4AD-584086B2C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0" y="2613238"/>
            <a:ext cx="228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s-AR" sz="3600" dirty="0">
                <a:solidFill>
                  <a:srgbClr val="FF0000"/>
                </a:solidFill>
                <a:cs typeface="Arial" panose="020B0604020202020204" pitchFamily="34" charset="0"/>
              </a:rPr>
              <a:t>  A. Luria</a:t>
            </a:r>
          </a:p>
        </p:txBody>
      </p:sp>
      <p:grpSp>
        <p:nvGrpSpPr>
          <p:cNvPr id="2" name="5 Grupo">
            <a:extLst>
              <a:ext uri="{FF2B5EF4-FFF2-40B4-BE49-F238E27FC236}">
                <a16:creationId xmlns:a16="http://schemas.microsoft.com/office/drawing/2014/main" id="{15AB1EFD-5085-4B84-8BD1-667C889FB90A}"/>
              </a:ext>
            </a:extLst>
          </p:cNvPr>
          <p:cNvGrpSpPr>
            <a:grpSpLocks/>
          </p:cNvGrpSpPr>
          <p:nvPr/>
        </p:nvGrpSpPr>
        <p:grpSpPr bwMode="auto">
          <a:xfrm>
            <a:off x="3177307" y="477043"/>
            <a:ext cx="4451350" cy="6284913"/>
            <a:chOff x="1797596" y="609600"/>
            <a:chExt cx="4450804" cy="6285131"/>
          </a:xfrm>
        </p:grpSpPr>
        <p:cxnSp>
          <p:nvCxnSpPr>
            <p:cNvPr id="3" name="2 Conector recto">
              <a:extLst>
                <a:ext uri="{FF2B5EF4-FFF2-40B4-BE49-F238E27FC236}">
                  <a16:creationId xmlns:a16="http://schemas.microsoft.com/office/drawing/2014/main" id="{8566F9DE-625B-4708-BEBF-1AA133E6275D}"/>
                </a:ext>
              </a:extLst>
            </p:cNvPr>
            <p:cNvCxnSpPr/>
            <p:nvPr/>
          </p:nvCxnSpPr>
          <p:spPr>
            <a:xfrm>
              <a:off x="2896011" y="1219221"/>
              <a:ext cx="2361910" cy="4989686"/>
            </a:xfrm>
            <a:prstGeom prst="line">
              <a:avLst/>
            </a:prstGeom>
            <a:ln w="57150" cap="sq">
              <a:solidFill>
                <a:srgbClr val="CC00CC"/>
              </a:solidFill>
              <a:prstDash val="solid"/>
              <a:bevel/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4 Rectángulo redondeado">
              <a:extLst>
                <a:ext uri="{FF2B5EF4-FFF2-40B4-BE49-F238E27FC236}">
                  <a16:creationId xmlns:a16="http://schemas.microsoft.com/office/drawing/2014/main" id="{931A3B64-08B2-4B27-B43B-5DB55DD02163}"/>
                </a:ext>
              </a:extLst>
            </p:cNvPr>
            <p:cNvSpPr/>
            <p:nvPr/>
          </p:nvSpPr>
          <p:spPr>
            <a:xfrm>
              <a:off x="1797596" y="609600"/>
              <a:ext cx="2015878" cy="685824"/>
            </a:xfrm>
            <a:prstGeom prst="roundRect">
              <a:avLst/>
            </a:prstGeom>
            <a:solidFill>
              <a:srgbClr val="F200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ES" sz="2800" b="1" dirty="0">
                  <a:solidFill>
                    <a:srgbClr val="FFFF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Disolución</a:t>
              </a:r>
            </a:p>
          </p:txBody>
        </p:sp>
        <p:sp>
          <p:nvSpPr>
            <p:cNvPr id="12" name="11 Rectángulo redondeado">
              <a:extLst>
                <a:ext uri="{FF2B5EF4-FFF2-40B4-BE49-F238E27FC236}">
                  <a16:creationId xmlns:a16="http://schemas.microsoft.com/office/drawing/2014/main" id="{04BE6710-5A48-4316-9282-5E4C904585F1}"/>
                </a:ext>
              </a:extLst>
            </p:cNvPr>
            <p:cNvSpPr/>
            <p:nvPr/>
          </p:nvSpPr>
          <p:spPr>
            <a:xfrm>
              <a:off x="4572206" y="6208907"/>
              <a:ext cx="1676194" cy="685824"/>
            </a:xfrm>
            <a:prstGeom prst="roundRect">
              <a:avLst/>
            </a:prstGeom>
            <a:solidFill>
              <a:srgbClr val="F200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ES" sz="3200" b="1" dirty="0" err="1">
                  <a:solidFill>
                    <a:srgbClr val="FFFF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Release</a:t>
              </a:r>
              <a:endParaRPr lang="es-ES" sz="3200" b="1" dirty="0">
                <a:solidFill>
                  <a:srgbClr val="FFFF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" name="10 Grupo">
            <a:extLst>
              <a:ext uri="{FF2B5EF4-FFF2-40B4-BE49-F238E27FC236}">
                <a16:creationId xmlns:a16="http://schemas.microsoft.com/office/drawing/2014/main" id="{A0B5FFA4-164F-4412-BEDE-32E64E655710}"/>
              </a:ext>
            </a:extLst>
          </p:cNvPr>
          <p:cNvGrpSpPr>
            <a:grpSpLocks/>
          </p:cNvGrpSpPr>
          <p:nvPr/>
        </p:nvGrpSpPr>
        <p:grpSpPr bwMode="auto">
          <a:xfrm>
            <a:off x="1102134" y="3304880"/>
            <a:ext cx="10371180" cy="685800"/>
            <a:chOff x="279400" y="2933700"/>
            <a:chExt cx="8559800" cy="685800"/>
          </a:xfrm>
        </p:grpSpPr>
        <p:cxnSp>
          <p:nvCxnSpPr>
            <p:cNvPr id="7" name="6 Conector recto">
              <a:extLst>
                <a:ext uri="{FF2B5EF4-FFF2-40B4-BE49-F238E27FC236}">
                  <a16:creationId xmlns:a16="http://schemas.microsoft.com/office/drawing/2014/main" id="{B5EC4369-C190-44A9-BC74-40F105CFB4B5}"/>
                </a:ext>
              </a:extLst>
            </p:cNvPr>
            <p:cNvCxnSpPr/>
            <p:nvPr/>
          </p:nvCxnSpPr>
          <p:spPr>
            <a:xfrm>
              <a:off x="685800" y="3276600"/>
              <a:ext cx="7467600" cy="0"/>
            </a:xfrm>
            <a:prstGeom prst="line">
              <a:avLst/>
            </a:prstGeom>
            <a:ln w="57150" cap="sq">
              <a:solidFill>
                <a:srgbClr val="CC00CC"/>
              </a:solidFill>
              <a:prstDash val="solid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14 Rectángulo redondeado">
              <a:extLst>
                <a:ext uri="{FF2B5EF4-FFF2-40B4-BE49-F238E27FC236}">
                  <a16:creationId xmlns:a16="http://schemas.microsoft.com/office/drawing/2014/main" id="{957C51AA-3A2D-49F7-8676-26344D1CB34B}"/>
                </a:ext>
              </a:extLst>
            </p:cNvPr>
            <p:cNvSpPr/>
            <p:nvPr/>
          </p:nvSpPr>
          <p:spPr>
            <a:xfrm>
              <a:off x="279400" y="2933700"/>
              <a:ext cx="2195356" cy="685800"/>
            </a:xfrm>
            <a:prstGeom prst="roundRect">
              <a:avLst/>
            </a:prstGeom>
            <a:solidFill>
              <a:srgbClr val="F200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ES" sz="2000" b="1" dirty="0">
                  <a:solidFill>
                    <a:srgbClr val="FFFF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Síntomas por Déficit</a:t>
              </a:r>
            </a:p>
          </p:txBody>
        </p:sp>
        <p:sp>
          <p:nvSpPr>
            <p:cNvPr id="16" name="15 Rectángulo redondeado">
              <a:extLst>
                <a:ext uri="{FF2B5EF4-FFF2-40B4-BE49-F238E27FC236}">
                  <a16:creationId xmlns:a16="http://schemas.microsoft.com/office/drawing/2014/main" id="{DDAA92A1-1D21-4C4C-9B89-4F87242425FF}"/>
                </a:ext>
              </a:extLst>
            </p:cNvPr>
            <p:cNvSpPr/>
            <p:nvPr/>
          </p:nvSpPr>
          <p:spPr>
            <a:xfrm>
              <a:off x="6104505" y="2933700"/>
              <a:ext cx="2734695" cy="685800"/>
            </a:xfrm>
            <a:prstGeom prst="roundRect">
              <a:avLst/>
            </a:prstGeom>
            <a:solidFill>
              <a:srgbClr val="F200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ES" sz="2000" b="1" dirty="0">
                  <a:solidFill>
                    <a:srgbClr val="FFFF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Síntomas por </a:t>
              </a:r>
              <a:r>
                <a:rPr lang="es-ES" sz="2000" b="1" dirty="0" err="1">
                  <a:solidFill>
                    <a:srgbClr val="FFFF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Desinhibición</a:t>
              </a:r>
              <a:endParaRPr lang="es-ES" sz="2000" b="1" dirty="0">
                <a:solidFill>
                  <a:srgbClr val="FFFF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18" name="2 Conector recto">
            <a:extLst>
              <a:ext uri="{FF2B5EF4-FFF2-40B4-BE49-F238E27FC236}">
                <a16:creationId xmlns:a16="http://schemas.microsoft.com/office/drawing/2014/main" id="{C77691F6-9F36-57A1-7E36-3733E831B3F4}"/>
              </a:ext>
            </a:extLst>
          </p:cNvPr>
          <p:cNvCxnSpPr>
            <a:cxnSpLocks/>
            <a:stCxn id="19" idx="2"/>
          </p:cNvCxnSpPr>
          <p:nvPr/>
        </p:nvCxnSpPr>
        <p:spPr bwMode="auto">
          <a:xfrm flipH="1">
            <a:off x="2984360" y="1507320"/>
            <a:ext cx="5474643" cy="3883036"/>
          </a:xfrm>
          <a:prstGeom prst="line">
            <a:avLst/>
          </a:prstGeom>
          <a:ln w="57150" cap="sq">
            <a:solidFill>
              <a:srgbClr val="CC00CC"/>
            </a:solidFill>
            <a:prstDash val="solid"/>
            <a:bevel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4 Rectángulo redondeado">
            <a:extLst>
              <a:ext uri="{FF2B5EF4-FFF2-40B4-BE49-F238E27FC236}">
                <a16:creationId xmlns:a16="http://schemas.microsoft.com/office/drawing/2014/main" id="{3EF3F529-DB34-58B1-DC3F-4F3F82ADE861}"/>
              </a:ext>
            </a:extLst>
          </p:cNvPr>
          <p:cNvSpPr/>
          <p:nvPr/>
        </p:nvSpPr>
        <p:spPr bwMode="auto">
          <a:xfrm>
            <a:off x="7450940" y="821520"/>
            <a:ext cx="2016125" cy="685800"/>
          </a:xfrm>
          <a:prstGeom prst="roundRect">
            <a:avLst/>
          </a:prstGeom>
          <a:solidFill>
            <a:srgbClr val="F200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800" b="1" dirty="0">
                <a:solidFill>
                  <a:srgbClr val="FFFF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</a:t>
            </a:r>
            <a:r>
              <a:rPr lang="es-ES" sz="2800" b="1" dirty="0" err="1">
                <a:solidFill>
                  <a:srgbClr val="FFFF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ción</a:t>
            </a:r>
            <a:endParaRPr lang="es-ES" sz="2800" b="1" dirty="0">
              <a:solidFill>
                <a:srgbClr val="FFFF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11 Rectángulo redondeado">
            <a:extLst>
              <a:ext uri="{FF2B5EF4-FFF2-40B4-BE49-F238E27FC236}">
                <a16:creationId xmlns:a16="http://schemas.microsoft.com/office/drawing/2014/main" id="{4B3F999F-E57F-7CF5-99CB-4E033538B977}"/>
              </a:ext>
            </a:extLst>
          </p:cNvPr>
          <p:cNvSpPr/>
          <p:nvPr/>
        </p:nvSpPr>
        <p:spPr bwMode="auto">
          <a:xfrm>
            <a:off x="589970" y="5406180"/>
            <a:ext cx="3371658" cy="685800"/>
          </a:xfrm>
          <a:prstGeom prst="roundRect">
            <a:avLst/>
          </a:prstGeom>
          <a:solidFill>
            <a:srgbClr val="F200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b="1" dirty="0">
                <a:solidFill>
                  <a:srgbClr val="FFFF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Disociación/Split</a:t>
            </a:r>
          </a:p>
        </p:txBody>
      </p:sp>
    </p:spTree>
    <p:extLst>
      <p:ext uri="{BB962C8B-B14F-4D97-AF65-F5344CB8AC3E}">
        <p14:creationId xmlns:p14="http://schemas.microsoft.com/office/powerpoint/2010/main" val="40806170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2" name="Picture 18">
            <a:extLst>
              <a:ext uri="{FF2B5EF4-FFF2-40B4-BE49-F238E27FC236}">
                <a16:creationId xmlns:a16="http://schemas.microsoft.com/office/drawing/2014/main" id="{B7D185A0-6CE5-456C-9261-63BC11A2F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0"/>
            <a:ext cx="2057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3283" name="Rectangle 2">
            <a:extLst>
              <a:ext uri="{FF2B5EF4-FFF2-40B4-BE49-F238E27FC236}">
                <a16:creationId xmlns:a16="http://schemas.microsoft.com/office/drawing/2014/main" id="{51281671-35BA-4692-B911-134A6B3BC8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77200" y="1905000"/>
            <a:ext cx="2438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s-AR" altLang="es-ES" b="1" u="sng"/>
              <a:t>Neurología</a:t>
            </a:r>
            <a:r>
              <a:rPr lang="es-AR" altLang="es-ES" sz="1200" b="1" u="sng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s-AR" altLang="es-ES" sz="20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AR" altLang="es-ES" sz="2000"/>
              <a:t>   </a:t>
            </a:r>
            <a:endParaRPr lang="es-ES" altLang="es-ES" sz="2000"/>
          </a:p>
        </p:txBody>
      </p:sp>
      <p:sp>
        <p:nvSpPr>
          <p:cNvPr id="353284" name="Text Box 3">
            <a:extLst>
              <a:ext uri="{FF2B5EF4-FFF2-40B4-BE49-F238E27FC236}">
                <a16:creationId xmlns:a16="http://schemas.microsoft.com/office/drawing/2014/main" id="{1819AAEA-BE36-4AF0-9B99-D4373D24B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828801"/>
            <a:ext cx="2514600" cy="125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b="1" u="sng">
                <a:solidFill>
                  <a:srgbClr val="FFFFFF"/>
                </a:solidFill>
                <a:cs typeface="Arial" panose="020B0604020202020204" pitchFamily="34" charset="0"/>
              </a:rPr>
              <a:t>Psiquiatría</a:t>
            </a:r>
            <a:r>
              <a:rPr lang="es-AR" altLang="es-ES" sz="160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s-AR" altLang="es-ES">
                <a:solidFill>
                  <a:srgbClr val="FFFFFF"/>
                </a:solidFill>
                <a:cs typeface="Arial" panose="020B0604020202020204" pitchFamily="34" charset="0"/>
              </a:rPr>
              <a:t> 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endParaRPr lang="es-AR" altLang="es-ES" sz="90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endParaRPr lang="es-ES" altLang="es-ES" sz="20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53285" name="Text Box 4">
            <a:extLst>
              <a:ext uri="{FF2B5EF4-FFF2-40B4-BE49-F238E27FC236}">
                <a16:creationId xmlns:a16="http://schemas.microsoft.com/office/drawing/2014/main" id="{18CFC99A-592D-40EA-955D-3362128C4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828800"/>
            <a:ext cx="3429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b="1">
                <a:solidFill>
                  <a:srgbClr val="FFFFFF"/>
                </a:solidFill>
                <a:cs typeface="Arial" panose="020B0604020202020204" pitchFamily="34" charset="0"/>
              </a:rPr>
              <a:t>    </a:t>
            </a:r>
            <a:r>
              <a:rPr lang="es-AR" altLang="es-ES" b="1" u="sng">
                <a:solidFill>
                  <a:srgbClr val="FFFFFF"/>
                </a:solidFill>
                <a:cs typeface="Arial" panose="020B0604020202020204" pitchFamily="34" charset="0"/>
              </a:rPr>
              <a:t>Psicología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endParaRPr lang="es-ES" altLang="es-ES" sz="16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289797" name="Picture 5" descr="dibbrain">
            <a:extLst>
              <a:ext uri="{FF2B5EF4-FFF2-40B4-BE49-F238E27FC236}">
                <a16:creationId xmlns:a16="http://schemas.microsoft.com/office/drawing/2014/main" id="{AE3F6F35-F1EA-49AB-9544-EA38A7C0C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581400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9798" name="Picture 6" descr="dibbrain">
            <a:extLst>
              <a:ext uri="{FF2B5EF4-FFF2-40B4-BE49-F238E27FC236}">
                <a16:creationId xmlns:a16="http://schemas.microsoft.com/office/drawing/2014/main" id="{5A180636-1A8C-4B7B-9675-3A2A72407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3581400"/>
            <a:ext cx="2286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9799" name="Picture 7" descr="dibbrain">
            <a:extLst>
              <a:ext uri="{FF2B5EF4-FFF2-40B4-BE49-F238E27FC236}">
                <a16:creationId xmlns:a16="http://schemas.microsoft.com/office/drawing/2014/main" id="{84AE54CD-F21F-422A-9C7D-87D13FF71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3581400"/>
            <a:ext cx="2286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800" name="Oval 8">
            <a:extLst>
              <a:ext uri="{FF2B5EF4-FFF2-40B4-BE49-F238E27FC236}">
                <a16:creationId xmlns:a16="http://schemas.microsoft.com/office/drawing/2014/main" id="{88B66FA3-46D9-4188-8757-F3E7D5E26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3810000"/>
            <a:ext cx="304800" cy="304800"/>
          </a:xfrm>
          <a:prstGeom prst="ellipse">
            <a:avLst/>
          </a:prstGeom>
          <a:solidFill>
            <a:schemeClr val="accent1">
              <a:alpha val="45882"/>
            </a:schemeClr>
          </a:solidFill>
          <a:ln w="222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s-ES" altLang="es-ES" sz="36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89801" name="Oval 9">
            <a:extLst>
              <a:ext uri="{FF2B5EF4-FFF2-40B4-BE49-F238E27FC236}">
                <a16:creationId xmlns:a16="http://schemas.microsoft.com/office/drawing/2014/main" id="{2A9C36C8-A83B-4C88-A9B1-929B0DB4A15A}"/>
              </a:ext>
            </a:extLst>
          </p:cNvPr>
          <p:cNvSpPr>
            <a:spLocks noChangeArrowheads="1"/>
          </p:cNvSpPr>
          <p:nvPr/>
        </p:nvSpPr>
        <p:spPr bwMode="auto">
          <a:xfrm rot="452202">
            <a:off x="6210300" y="4333875"/>
            <a:ext cx="304800" cy="304800"/>
          </a:xfrm>
          <a:prstGeom prst="ellipse">
            <a:avLst/>
          </a:prstGeom>
          <a:solidFill>
            <a:schemeClr val="accent1">
              <a:alpha val="25098"/>
            </a:scheme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s-ES" altLang="es-ES" sz="36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89802" name="Oval 10">
            <a:extLst>
              <a:ext uri="{FF2B5EF4-FFF2-40B4-BE49-F238E27FC236}">
                <a16:creationId xmlns:a16="http://schemas.microsoft.com/office/drawing/2014/main" id="{9F20990C-36DF-41CB-A452-651959BE547C}"/>
              </a:ext>
            </a:extLst>
          </p:cNvPr>
          <p:cNvSpPr>
            <a:spLocks noChangeArrowheads="1"/>
          </p:cNvSpPr>
          <p:nvPr/>
        </p:nvSpPr>
        <p:spPr bwMode="auto">
          <a:xfrm rot="1170237">
            <a:off x="2418488" y="4127500"/>
            <a:ext cx="304800" cy="304800"/>
          </a:xfrm>
          <a:prstGeom prst="ellipse">
            <a:avLst/>
          </a:prstGeom>
          <a:solidFill>
            <a:srgbClr val="FBDFC7">
              <a:alpha val="25098"/>
            </a:srgbClr>
          </a:solidFill>
          <a:ln w="444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s-ES" altLang="es-ES" sz="36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89803" name="Line 11">
            <a:extLst>
              <a:ext uri="{FF2B5EF4-FFF2-40B4-BE49-F238E27FC236}">
                <a16:creationId xmlns:a16="http://schemas.microsoft.com/office/drawing/2014/main" id="{AC826C49-0178-4A05-AED9-FA98590AFACE}"/>
              </a:ext>
            </a:extLst>
          </p:cNvPr>
          <p:cNvSpPr>
            <a:spLocks noChangeShapeType="1"/>
          </p:cNvSpPr>
          <p:nvPr/>
        </p:nvSpPr>
        <p:spPr bwMode="auto">
          <a:xfrm>
            <a:off x="9220200" y="3810000"/>
            <a:ext cx="0" cy="304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AR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804" name="Line 12">
            <a:extLst>
              <a:ext uri="{FF2B5EF4-FFF2-40B4-BE49-F238E27FC236}">
                <a16:creationId xmlns:a16="http://schemas.microsoft.com/office/drawing/2014/main" id="{08DFCCB9-8E7C-4F72-8CE0-3117C0E4FF5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99150" y="4288046"/>
            <a:ext cx="0" cy="2921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AR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805" name="Line 13">
            <a:extLst>
              <a:ext uri="{FF2B5EF4-FFF2-40B4-BE49-F238E27FC236}">
                <a16:creationId xmlns:a16="http://schemas.microsoft.com/office/drawing/2014/main" id="{2AE2426F-2B6E-47BE-A1B6-27308F9516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84132" y="4322038"/>
            <a:ext cx="0" cy="304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AR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806" name="Line 14">
            <a:extLst>
              <a:ext uri="{FF2B5EF4-FFF2-40B4-BE49-F238E27FC236}">
                <a16:creationId xmlns:a16="http://schemas.microsoft.com/office/drawing/2014/main" id="{6084C1DE-7D72-437A-A3D1-DA502DEDC7B7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4267200"/>
            <a:ext cx="990600" cy="20846"/>
          </a:xfrm>
          <a:prstGeom prst="line">
            <a:avLst/>
          </a:prstGeom>
          <a:noFill/>
          <a:ln w="66675">
            <a:solidFill>
              <a:schemeClr val="bg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AR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807" name="Rectangle 15">
            <a:extLst>
              <a:ext uri="{FF2B5EF4-FFF2-40B4-BE49-F238E27FC236}">
                <a16:creationId xmlns:a16="http://schemas.microsoft.com/office/drawing/2014/main" id="{6EFC968D-D448-4BC7-89D7-3E8D08FA1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743200"/>
            <a:ext cx="2263775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2400">
                <a:solidFill>
                  <a:srgbClr val="FFFFFF"/>
                </a:solidFill>
                <a:cs typeface="Arial" panose="020B0604020202020204" pitchFamily="34" charset="0"/>
              </a:rPr>
              <a:t>Productiva</a:t>
            </a:r>
          </a:p>
        </p:txBody>
      </p:sp>
      <p:sp>
        <p:nvSpPr>
          <p:cNvPr id="289808" name="Rectangle 16">
            <a:extLst>
              <a:ext uri="{FF2B5EF4-FFF2-40B4-BE49-F238E27FC236}">
                <a16:creationId xmlns:a16="http://schemas.microsoft.com/office/drawing/2014/main" id="{D0D235CD-2A88-47A5-8063-8A83ECB97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4500" y="2743200"/>
            <a:ext cx="2135188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2400">
                <a:solidFill>
                  <a:srgbClr val="FFFFFF"/>
                </a:solidFill>
                <a:cs typeface="Arial" panose="020B0604020202020204" pitchFamily="34" charset="0"/>
              </a:rPr>
              <a:t>Deficitaria</a:t>
            </a:r>
          </a:p>
        </p:txBody>
      </p:sp>
      <p:sp>
        <p:nvSpPr>
          <p:cNvPr id="289809" name="Rectangle 17">
            <a:extLst>
              <a:ext uri="{FF2B5EF4-FFF2-40B4-BE49-F238E27FC236}">
                <a16:creationId xmlns:a16="http://schemas.microsoft.com/office/drawing/2014/main" id="{0E014FC2-AE44-4D43-BA36-F63F92DF5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743200"/>
            <a:ext cx="23622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2400">
                <a:solidFill>
                  <a:srgbClr val="FFFFFF"/>
                </a:solidFill>
                <a:cs typeface="Arial" panose="020B0604020202020204" pitchFamily="34" charset="0"/>
              </a:rPr>
              <a:t>Interpersonal</a:t>
            </a:r>
          </a:p>
        </p:txBody>
      </p:sp>
      <p:sp>
        <p:nvSpPr>
          <p:cNvPr id="289811" name="Oval 19">
            <a:extLst>
              <a:ext uri="{FF2B5EF4-FFF2-40B4-BE49-F238E27FC236}">
                <a16:creationId xmlns:a16="http://schemas.microsoft.com/office/drawing/2014/main" id="{FFB97678-D25D-4F75-BE55-A84A85A1D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121150"/>
            <a:ext cx="304800" cy="304800"/>
          </a:xfrm>
          <a:prstGeom prst="ellipse">
            <a:avLst/>
          </a:prstGeom>
          <a:solidFill>
            <a:srgbClr val="FBDFC7">
              <a:alpha val="0"/>
            </a:srgbClr>
          </a:solidFill>
          <a:ln w="444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s-ES" altLang="es-ES" sz="36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" name="1 Rectángulo">
            <a:extLst>
              <a:ext uri="{FF2B5EF4-FFF2-40B4-BE49-F238E27FC236}">
                <a16:creationId xmlns:a16="http://schemas.microsoft.com/office/drawing/2014/main" id="{12807E79-FC97-4344-8125-E3FFAA79F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239" y="5924550"/>
            <a:ext cx="29289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3600" dirty="0">
                <a:solidFill>
                  <a:srgbClr val="FFFF00"/>
                </a:solidFill>
                <a:cs typeface="Arial" panose="020B0604020202020204" pitchFamily="34" charset="0"/>
              </a:rPr>
              <a:t>Desconectadas</a:t>
            </a:r>
            <a:endParaRPr lang="es-ES" altLang="es-ES" sz="36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521D5089-9995-40E8-A2ED-E5A9D60B3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1289" y="5924550"/>
            <a:ext cx="23256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3600" dirty="0">
                <a:solidFill>
                  <a:srgbClr val="FFFF00"/>
                </a:solidFill>
                <a:cs typeface="Arial" panose="020B0604020202020204" pitchFamily="34" charset="0"/>
              </a:rPr>
              <a:t>Disociadas </a:t>
            </a:r>
            <a:endParaRPr lang="es-ES" altLang="es-ES" sz="36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id="{6D8C6C59-65DE-4C8E-AE6E-040646302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905501"/>
            <a:ext cx="3365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36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s-AR" altLang="es-ES" sz="3600" dirty="0">
                <a:solidFill>
                  <a:srgbClr val="FFFF00"/>
                </a:solidFill>
                <a:cs typeface="Arial" panose="020B0604020202020204" pitchFamily="34" charset="0"/>
              </a:rPr>
              <a:t>Descoordinadas </a:t>
            </a:r>
            <a:endParaRPr lang="es-ES" altLang="es-ES" sz="36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id="{DC32E1EB-2931-4B4E-AA1F-653C538421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1" y="518319"/>
            <a:ext cx="8064217" cy="792163"/>
          </a:xfrm>
          <a:gradFill rotWithShape="0">
            <a:gsLst>
              <a:gs pos="67000">
                <a:srgbClr val="070800">
                  <a:alpha val="0"/>
                </a:srgbClr>
              </a:gs>
              <a:gs pos="85000">
                <a:schemeClr val="bg1">
                  <a:lumMod val="23000"/>
                </a:schemeClr>
              </a:gs>
              <a:gs pos="100000">
                <a:srgbClr val="070800"/>
              </a:gs>
            </a:gsLst>
            <a:lin ang="5400000" scaled="1"/>
          </a:gradFill>
          <a:ln>
            <a:solidFill>
              <a:srgbClr val="FF66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s-AR" dirty="0"/>
              <a:t> Signo                    Sintomatología </a:t>
            </a:r>
            <a:endParaRPr lang="es-ES" dirty="0"/>
          </a:p>
        </p:txBody>
      </p:sp>
      <p:sp>
        <p:nvSpPr>
          <p:cNvPr id="24" name="Oval 9">
            <a:extLst>
              <a:ext uri="{FF2B5EF4-FFF2-40B4-BE49-F238E27FC236}">
                <a16:creationId xmlns:a16="http://schemas.microsoft.com/office/drawing/2014/main" id="{D11BB117-9476-4A20-BFFE-1FBAC8045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0" y="4288046"/>
            <a:ext cx="304800" cy="304800"/>
          </a:xfrm>
          <a:prstGeom prst="ellipse">
            <a:avLst/>
          </a:prstGeom>
          <a:solidFill>
            <a:srgbClr val="FBDFC7">
              <a:alpha val="25098"/>
            </a:srgbClr>
          </a:solidFill>
          <a:ln w="3810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3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4 Rayo">
            <a:extLst>
              <a:ext uri="{FF2B5EF4-FFF2-40B4-BE49-F238E27FC236}">
                <a16:creationId xmlns:a16="http://schemas.microsoft.com/office/drawing/2014/main" id="{A5CF336D-A26F-47BF-8B5A-685C153EFF24}"/>
              </a:ext>
            </a:extLst>
          </p:cNvPr>
          <p:cNvSpPr/>
          <p:nvPr/>
        </p:nvSpPr>
        <p:spPr>
          <a:xfrm flipH="1">
            <a:off x="6089177" y="3960272"/>
            <a:ext cx="228600" cy="609600"/>
          </a:xfrm>
          <a:prstGeom prst="lightningBolt">
            <a:avLst/>
          </a:prstGeom>
          <a:solidFill>
            <a:srgbClr val="FFFF00"/>
          </a:solidFill>
          <a:ln w="127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3600">
              <a:solidFill>
                <a:srgbClr val="FFFFFF"/>
              </a:solidFill>
            </a:endParaRPr>
          </a:p>
        </p:txBody>
      </p:sp>
      <p:sp>
        <p:nvSpPr>
          <p:cNvPr id="26" name="Line 14">
            <a:extLst>
              <a:ext uri="{FF2B5EF4-FFF2-40B4-BE49-F238E27FC236}">
                <a16:creationId xmlns:a16="http://schemas.microsoft.com/office/drawing/2014/main" id="{103A4D64-FF33-D3E5-6EA6-FD5F6192B84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4288055"/>
            <a:ext cx="990600" cy="0"/>
          </a:xfrm>
          <a:prstGeom prst="line">
            <a:avLst/>
          </a:prstGeom>
          <a:noFill/>
          <a:ln w="66675">
            <a:solidFill>
              <a:schemeClr val="bg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AR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19">
            <a:extLst>
              <a:ext uri="{FF2B5EF4-FFF2-40B4-BE49-F238E27FC236}">
                <a16:creationId xmlns:a16="http://schemas.microsoft.com/office/drawing/2014/main" id="{B4270ADF-A33A-4B46-D757-B33686929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127500"/>
            <a:ext cx="304800" cy="304800"/>
          </a:xfrm>
          <a:prstGeom prst="ellipse">
            <a:avLst/>
          </a:prstGeom>
          <a:solidFill>
            <a:srgbClr val="FBDFC7">
              <a:alpha val="0"/>
            </a:srgbClr>
          </a:solidFill>
          <a:ln w="444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s-ES" altLang="es-ES" sz="36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6" name="Bocadillo nube: nube 5">
            <a:extLst>
              <a:ext uri="{FF2B5EF4-FFF2-40B4-BE49-F238E27FC236}">
                <a16:creationId xmlns:a16="http://schemas.microsoft.com/office/drawing/2014/main" id="{648B38CF-4168-D41D-DD9E-ED23663691A8}"/>
              </a:ext>
            </a:extLst>
          </p:cNvPr>
          <p:cNvSpPr/>
          <p:nvPr/>
        </p:nvSpPr>
        <p:spPr>
          <a:xfrm>
            <a:off x="10345005" y="1355725"/>
            <a:ext cx="1766236" cy="946150"/>
          </a:xfrm>
          <a:prstGeom prst="cloudCallout">
            <a:avLst>
              <a:gd name="adj1" fmla="val -67747"/>
              <a:gd name="adj2" fmla="val 991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Demencia</a:t>
            </a:r>
            <a:endParaRPr lang="en-US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Bocadillo nube: nube 28">
            <a:extLst>
              <a:ext uri="{FF2B5EF4-FFF2-40B4-BE49-F238E27FC236}">
                <a16:creationId xmlns:a16="http://schemas.microsoft.com/office/drawing/2014/main" id="{D465FDF1-388E-C38F-1291-7BF14274EB3B}"/>
              </a:ext>
            </a:extLst>
          </p:cNvPr>
          <p:cNvSpPr/>
          <p:nvPr/>
        </p:nvSpPr>
        <p:spPr>
          <a:xfrm>
            <a:off x="6972300" y="1134666"/>
            <a:ext cx="1766236" cy="946150"/>
          </a:xfrm>
          <a:prstGeom prst="cloudCallout">
            <a:avLst>
              <a:gd name="adj1" fmla="val -36684"/>
              <a:gd name="adj2" fmla="val 1194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Psicosis</a:t>
            </a:r>
            <a:endParaRPr lang="en-US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Bocadillo nube: nube 29">
            <a:extLst>
              <a:ext uri="{FF2B5EF4-FFF2-40B4-BE49-F238E27FC236}">
                <a16:creationId xmlns:a16="http://schemas.microsoft.com/office/drawing/2014/main" id="{4193092D-35AD-7DF8-43BF-9DB4F5FCE19B}"/>
              </a:ext>
            </a:extLst>
          </p:cNvPr>
          <p:cNvSpPr/>
          <p:nvPr/>
        </p:nvSpPr>
        <p:spPr>
          <a:xfrm>
            <a:off x="3872564" y="1212850"/>
            <a:ext cx="1835618" cy="946150"/>
          </a:xfrm>
          <a:prstGeom prst="cloudCallout">
            <a:avLst>
              <a:gd name="adj1" fmla="val -41044"/>
              <a:gd name="adj2" fmla="val 1052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Borderline</a:t>
            </a:r>
            <a:endParaRPr lang="en-US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WordArt 4">
            <a:extLst>
              <a:ext uri="{FF2B5EF4-FFF2-40B4-BE49-F238E27FC236}">
                <a16:creationId xmlns:a16="http://schemas.microsoft.com/office/drawing/2014/main" id="{2E05DAFC-8D90-E97C-3B44-C7AAD0C36E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07832" y="3141122"/>
            <a:ext cx="1752600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  <a:cs typeface="Arial"/>
              </a:rPr>
              <a:t>Emociónalmente</a:t>
            </a:r>
            <a:endParaRPr lang="es-E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  <a:cs typeface="Arial"/>
            </a:endParaRPr>
          </a:p>
        </p:txBody>
      </p:sp>
      <p:sp>
        <p:nvSpPr>
          <p:cNvPr id="32" name="4 Rectángulo">
            <a:extLst>
              <a:ext uri="{FF2B5EF4-FFF2-40B4-BE49-F238E27FC236}">
                <a16:creationId xmlns:a16="http://schemas.microsoft.com/office/drawing/2014/main" id="{84E9506E-2139-2121-49EE-9BC3EC735085}"/>
              </a:ext>
            </a:extLst>
          </p:cNvPr>
          <p:cNvSpPr/>
          <p:nvPr/>
        </p:nvSpPr>
        <p:spPr>
          <a:xfrm>
            <a:off x="7546976" y="3134380"/>
            <a:ext cx="3197643" cy="523220"/>
          </a:xfrm>
          <a:prstGeom prst="rect">
            <a:avLst/>
          </a:prstGeom>
          <a:noFill/>
          <a:scene3d>
            <a:camera prst="perspectiveRelaxedModerately"/>
            <a:lightRig rig="freezing" dir="t"/>
          </a:scene3d>
          <a:sp3d prstMaterial="dkEdge">
            <a:bevelT prst="angle"/>
          </a:sp3d>
        </p:spPr>
        <p:txBody>
          <a:bodyPr wrap="square" lIns="91440" tIns="45720" rIns="91440" bIns="45720">
            <a:spAutoFit/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2800" b="1" cap="all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COGNITIVAMENTE</a:t>
            </a:r>
            <a:endParaRPr lang="es-ES" sz="2800" b="1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</a:endParaRPr>
          </a:p>
        </p:txBody>
      </p:sp>
      <p:sp>
        <p:nvSpPr>
          <p:cNvPr id="33" name="WordArt 4">
            <a:extLst>
              <a:ext uri="{FF2B5EF4-FFF2-40B4-BE49-F238E27FC236}">
                <a16:creationId xmlns:a16="http://schemas.microsoft.com/office/drawing/2014/main" id="{298DDCCB-E40F-27A4-4E7E-78C8FF8ABE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11167">
            <a:off x="2136440" y="3109462"/>
            <a:ext cx="2051720" cy="504056"/>
          </a:xfrm>
          <a:prstGeom prst="rect">
            <a:avLst/>
          </a:prstGeom>
          <a:pattFill prst="pct5">
            <a:fgClr>
              <a:srgbClr val="FF0000"/>
            </a:fgClr>
            <a:bgClr>
              <a:schemeClr val="bg1"/>
            </a:bgClr>
          </a:patt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isometricOffAxis1Right"/>
            <a:lightRig rig="sunset" dir="t"/>
          </a:scene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35715">
                      <a:srgbClr val="FAC707"/>
                    </a:gs>
                    <a:gs pos="9000">
                      <a:srgbClr val="E81766"/>
                    </a:gs>
                    <a:gs pos="27000">
                      <a:srgbClr val="F79F0C"/>
                    </a:gs>
                    <a:gs pos="18000">
                      <a:srgbClr val="EE3F17"/>
                    </a:gs>
                    <a:gs pos="49000">
                      <a:srgbClr val="8DC624"/>
                    </a:gs>
                    <a:gs pos="44000">
                      <a:srgbClr val="FFFF00"/>
                    </a:gs>
                    <a:gs pos="58000">
                      <a:srgbClr val="1A8D48"/>
                    </a:gs>
                    <a:gs pos="69000">
                      <a:srgbClr val="0819FB"/>
                    </a:gs>
                    <a:gs pos="77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Sentimentalmente</a:t>
            </a:r>
          </a:p>
        </p:txBody>
      </p:sp>
      <p:sp>
        <p:nvSpPr>
          <p:cNvPr id="34" name="36 Elipse"/>
          <p:cNvSpPr/>
          <p:nvPr/>
        </p:nvSpPr>
        <p:spPr>
          <a:xfrm>
            <a:off x="7855418" y="5076352"/>
            <a:ext cx="2573917" cy="562448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AR" sz="2000" b="1" dirty="0">
                <a:solidFill>
                  <a:srgbClr val="FF0000"/>
                </a:solidFill>
                <a:latin typeface="Bahnschrift SemiCondensed" pitchFamily="34" charset="0"/>
              </a:rPr>
              <a:t>c)  Desconexión</a:t>
            </a:r>
            <a:endParaRPr lang="es-ES" sz="2000" b="1" dirty="0">
              <a:solidFill>
                <a:srgbClr val="FF0000"/>
              </a:solidFill>
              <a:latin typeface="Bahnschrift SemiCondensed" pitchFamily="34" charset="0"/>
            </a:endParaRPr>
          </a:p>
        </p:txBody>
      </p:sp>
      <p:sp>
        <p:nvSpPr>
          <p:cNvPr id="35" name="36 Elipse"/>
          <p:cNvSpPr/>
          <p:nvPr/>
        </p:nvSpPr>
        <p:spPr>
          <a:xfrm>
            <a:off x="5046083" y="5076352"/>
            <a:ext cx="2573917" cy="562448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AR" sz="2000" b="1" dirty="0">
                <a:solidFill>
                  <a:srgbClr val="FF0000"/>
                </a:solidFill>
                <a:latin typeface="Bahnschrift SemiCondensed" pitchFamily="34" charset="0"/>
              </a:rPr>
              <a:t>b)  Disociación</a:t>
            </a:r>
            <a:endParaRPr lang="es-ES" sz="2000" b="1" dirty="0">
              <a:solidFill>
                <a:srgbClr val="FF0000"/>
              </a:solidFill>
              <a:latin typeface="Bahnschrift SemiCondensed" pitchFamily="34" charset="0"/>
            </a:endParaRPr>
          </a:p>
        </p:txBody>
      </p:sp>
      <p:sp>
        <p:nvSpPr>
          <p:cNvPr id="36" name="35 Elipse"/>
          <p:cNvSpPr/>
          <p:nvPr/>
        </p:nvSpPr>
        <p:spPr>
          <a:xfrm>
            <a:off x="1976210" y="5164932"/>
            <a:ext cx="2367190" cy="550068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>
                <a:solidFill>
                  <a:srgbClr val="FF0000"/>
                </a:solidFill>
                <a:latin typeface="Bahnschrift SemiCondensed" pitchFamily="34" charset="0"/>
              </a:rPr>
              <a:t>a)  </a:t>
            </a:r>
            <a:r>
              <a:rPr lang="es-AR" sz="2000" b="1" dirty="0" err="1">
                <a:solidFill>
                  <a:srgbClr val="FF0000"/>
                </a:solidFill>
                <a:latin typeface="Bahnschrift SemiCondensed" pitchFamily="34" charset="0"/>
              </a:rPr>
              <a:t>Disbalance</a:t>
            </a:r>
            <a:endParaRPr lang="es-ES" sz="2000" b="1" dirty="0">
              <a:solidFill>
                <a:srgbClr val="FF0000"/>
              </a:solidFill>
              <a:latin typeface="Bahnschrift Semi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90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9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9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9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9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9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9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00" grpId="0" animBg="1"/>
      <p:bldP spid="289801" grpId="0" animBg="1"/>
      <p:bldP spid="289802" grpId="0" animBg="1"/>
      <p:bldP spid="289807" grpId="0" animBg="1"/>
      <p:bldP spid="289808" grpId="0" animBg="1"/>
      <p:bldP spid="289809" grpId="0" animBg="1"/>
      <p:bldP spid="289811" grpId="0" animBg="1"/>
      <p:bldP spid="2" grpId="0"/>
      <p:bldP spid="3" grpId="0"/>
      <p:bldP spid="4" grpId="0"/>
      <p:bldP spid="5" grpId="0" animBg="1"/>
      <p:bldP spid="27" grpId="0" animBg="1"/>
      <p:bldP spid="6" grpId="0" animBg="1"/>
      <p:bldP spid="29" grpId="0" animBg="1"/>
      <p:bldP spid="30" grpId="0" animBg="1"/>
      <p:bldP spid="31" grpId="0"/>
      <p:bldP spid="32" grpId="0"/>
      <p:bldP spid="33" grpId="0" animBg="1"/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8" name="Picture 5" descr="dibbrain">
            <a:extLst>
              <a:ext uri="{FF2B5EF4-FFF2-40B4-BE49-F238E27FC236}">
                <a16:creationId xmlns:a16="http://schemas.microsoft.com/office/drawing/2014/main" id="{5BA0FA1E-15D5-4B57-864E-ED79B6A45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724" y="4114800"/>
            <a:ext cx="2496676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 descr="dibbrain">
            <a:extLst>
              <a:ext uri="{FF2B5EF4-FFF2-40B4-BE49-F238E27FC236}">
                <a16:creationId xmlns:a16="http://schemas.microsoft.com/office/drawing/2014/main" id="{736B1BC2-C879-4110-B17C-357960C5A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25" y="4114800"/>
            <a:ext cx="1613448" cy="168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380" name="Rectangle 2">
            <a:extLst>
              <a:ext uri="{FF2B5EF4-FFF2-40B4-BE49-F238E27FC236}">
                <a16:creationId xmlns:a16="http://schemas.microsoft.com/office/drawing/2014/main" id="{AF599432-54DA-4A12-990A-FD2F3B1727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153400" y="2819400"/>
            <a:ext cx="2209800" cy="1143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AR" altLang="es-ES" sz="2800" b="1" u="sng"/>
              <a:t>Neurología</a:t>
            </a:r>
            <a:r>
              <a:rPr lang="es-AR" altLang="es-ES" sz="1200" b="1" u="sng"/>
              <a:t> </a:t>
            </a:r>
          </a:p>
          <a:p>
            <a:pPr eaLnBrk="1" hangingPunct="1">
              <a:buFontTx/>
              <a:buNone/>
            </a:pPr>
            <a:endParaRPr lang="es-ES" altLang="es-ES" sz="1400"/>
          </a:p>
        </p:txBody>
      </p:sp>
      <p:sp>
        <p:nvSpPr>
          <p:cNvPr id="357381" name="Text Box 3">
            <a:extLst>
              <a:ext uri="{FF2B5EF4-FFF2-40B4-BE49-F238E27FC236}">
                <a16:creationId xmlns:a16="http://schemas.microsoft.com/office/drawing/2014/main" id="{9269CFE2-1ADB-43AC-8463-BFB804F13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2819400"/>
            <a:ext cx="2362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b="1" u="sng">
                <a:solidFill>
                  <a:srgbClr val="FFFFFF"/>
                </a:solidFill>
                <a:cs typeface="Arial" panose="020B0604020202020204" pitchFamily="34" charset="0"/>
              </a:rPr>
              <a:t>Psiquiatría</a:t>
            </a:r>
            <a:r>
              <a:rPr lang="es-AR" altLang="es-ES" sz="160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s-AR" altLang="es-ES">
                <a:solidFill>
                  <a:srgbClr val="FFFFFF"/>
                </a:solidFill>
                <a:cs typeface="Arial" panose="020B0604020202020204" pitchFamily="34" charset="0"/>
              </a:rPr>
              <a:t> 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endParaRPr lang="es-ES" altLang="es-ES" sz="16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57382" name="Text Box 4">
            <a:extLst>
              <a:ext uri="{FF2B5EF4-FFF2-40B4-BE49-F238E27FC236}">
                <a16:creationId xmlns:a16="http://schemas.microsoft.com/office/drawing/2014/main" id="{9804B52C-2B47-4435-BC90-0B1CEECCA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819400"/>
            <a:ext cx="3276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b="1" u="sng">
                <a:solidFill>
                  <a:srgbClr val="FFFFFF"/>
                </a:solidFill>
                <a:cs typeface="Arial" panose="020B0604020202020204" pitchFamily="34" charset="0"/>
              </a:rPr>
              <a:t>Psicoterapia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endParaRPr lang="es-ES" altLang="es-ES" sz="16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357383" name="Picture 6" descr="dibbrain">
            <a:extLst>
              <a:ext uri="{FF2B5EF4-FFF2-40B4-BE49-F238E27FC236}">
                <a16:creationId xmlns:a16="http://schemas.microsoft.com/office/drawing/2014/main" id="{FDD389EC-DD4F-4A46-92D6-973907D68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191000"/>
            <a:ext cx="2286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7384" name="Picture 7" descr="dibbrain">
            <a:extLst>
              <a:ext uri="{FF2B5EF4-FFF2-40B4-BE49-F238E27FC236}">
                <a16:creationId xmlns:a16="http://schemas.microsoft.com/office/drawing/2014/main" id="{F8011BA6-9461-4028-A625-83B326125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91000"/>
            <a:ext cx="2286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385" name="Oval 8">
            <a:extLst>
              <a:ext uri="{FF2B5EF4-FFF2-40B4-BE49-F238E27FC236}">
                <a16:creationId xmlns:a16="http://schemas.microsoft.com/office/drawing/2014/main" id="{84FDADC9-A79B-4C0D-B2F5-95673C0CA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4419600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rgbClr val="FFFF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s-ES" altLang="es-ES" sz="36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57386" name="Oval 9">
            <a:extLst>
              <a:ext uri="{FF2B5EF4-FFF2-40B4-BE49-F238E27FC236}">
                <a16:creationId xmlns:a16="http://schemas.microsoft.com/office/drawing/2014/main" id="{0D02A268-A8B0-4867-B30C-E8AC57D51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4402138"/>
            <a:ext cx="304800" cy="304800"/>
          </a:xfrm>
          <a:prstGeom prst="ellipse">
            <a:avLst/>
          </a:prstGeom>
          <a:solidFill>
            <a:schemeClr val="accent1">
              <a:alpha val="25098"/>
            </a:schemeClr>
          </a:solidFill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s-ES" altLang="es-ES" sz="36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57387" name="Oval 10">
            <a:extLst>
              <a:ext uri="{FF2B5EF4-FFF2-40B4-BE49-F238E27FC236}">
                <a16:creationId xmlns:a16="http://schemas.microsoft.com/office/drawing/2014/main" id="{A52336FB-F8C5-419D-B510-960A54306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4800600"/>
            <a:ext cx="304800" cy="304800"/>
          </a:xfrm>
          <a:prstGeom prst="ellipse">
            <a:avLst/>
          </a:prstGeom>
          <a:noFill/>
          <a:ln w="4445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s-ES" altLang="es-ES" sz="36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57388" name="Line 11">
            <a:extLst>
              <a:ext uri="{FF2B5EF4-FFF2-40B4-BE49-F238E27FC236}">
                <a16:creationId xmlns:a16="http://schemas.microsoft.com/office/drawing/2014/main" id="{BC5B0A8F-F12C-4815-9F8F-23C5D845DD2D}"/>
              </a:ext>
            </a:extLst>
          </p:cNvPr>
          <p:cNvSpPr>
            <a:spLocks noChangeShapeType="1"/>
          </p:cNvSpPr>
          <p:nvPr/>
        </p:nvSpPr>
        <p:spPr bwMode="auto">
          <a:xfrm>
            <a:off x="9220200" y="4419600"/>
            <a:ext cx="0" cy="304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AR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7389" name="Line 12">
            <a:extLst>
              <a:ext uri="{FF2B5EF4-FFF2-40B4-BE49-F238E27FC236}">
                <a16:creationId xmlns:a16="http://schemas.microsoft.com/office/drawing/2014/main" id="{63DD6131-CA79-4E7F-AD14-3C2D84630FD1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1700" y="4457700"/>
            <a:ext cx="0" cy="228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AR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7390" name="Line 13">
            <a:extLst>
              <a:ext uri="{FF2B5EF4-FFF2-40B4-BE49-F238E27FC236}">
                <a16:creationId xmlns:a16="http://schemas.microsoft.com/office/drawing/2014/main" id="{7E6FA591-B9B7-4F02-AEA3-EEEFAA2F6C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84925" y="4451350"/>
            <a:ext cx="0" cy="228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AR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3902" name="Line 14">
            <a:extLst>
              <a:ext uri="{FF2B5EF4-FFF2-40B4-BE49-F238E27FC236}">
                <a16:creationId xmlns:a16="http://schemas.microsoft.com/office/drawing/2014/main" id="{585F9097-AD0D-4C2C-8666-0AB30E60D2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32026" y="4953000"/>
            <a:ext cx="1082575" cy="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AR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7392" name="Rectangle 15">
            <a:extLst>
              <a:ext uri="{FF2B5EF4-FFF2-40B4-BE49-F238E27FC236}">
                <a16:creationId xmlns:a16="http://schemas.microsoft.com/office/drawing/2014/main" id="{5EE71433-B584-4A7E-92D5-3553F35BD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505200"/>
            <a:ext cx="1752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2400">
                <a:solidFill>
                  <a:srgbClr val="FFFFFF"/>
                </a:solidFill>
                <a:cs typeface="Arial" panose="020B0604020202020204" pitchFamily="34" charset="0"/>
              </a:rPr>
              <a:t>Productiva</a:t>
            </a:r>
          </a:p>
        </p:txBody>
      </p:sp>
      <p:sp>
        <p:nvSpPr>
          <p:cNvPr id="357393" name="Rectangle 16">
            <a:extLst>
              <a:ext uri="{FF2B5EF4-FFF2-40B4-BE49-F238E27FC236}">
                <a16:creationId xmlns:a16="http://schemas.microsoft.com/office/drawing/2014/main" id="{8489F521-66C7-43CA-A866-FC1F8ED80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505200"/>
            <a:ext cx="15240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2400">
                <a:solidFill>
                  <a:srgbClr val="FFFFFF"/>
                </a:solidFill>
                <a:cs typeface="Arial" panose="020B0604020202020204" pitchFamily="34" charset="0"/>
              </a:rPr>
              <a:t>Deficitaria</a:t>
            </a:r>
          </a:p>
        </p:txBody>
      </p:sp>
      <p:sp>
        <p:nvSpPr>
          <p:cNvPr id="357394" name="Rectangle 17">
            <a:extLst>
              <a:ext uri="{FF2B5EF4-FFF2-40B4-BE49-F238E27FC236}">
                <a16:creationId xmlns:a16="http://schemas.microsoft.com/office/drawing/2014/main" id="{AA10491F-61E6-4882-9294-584F972E8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505200"/>
            <a:ext cx="19812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2400">
                <a:solidFill>
                  <a:srgbClr val="FFFFFF"/>
                </a:solidFill>
                <a:cs typeface="Arial" panose="020B0604020202020204" pitchFamily="34" charset="0"/>
              </a:rPr>
              <a:t>Interpersonal</a:t>
            </a:r>
          </a:p>
        </p:txBody>
      </p:sp>
      <p:sp>
        <p:nvSpPr>
          <p:cNvPr id="293906" name="Rectangle 18">
            <a:extLst>
              <a:ext uri="{FF2B5EF4-FFF2-40B4-BE49-F238E27FC236}">
                <a16:creationId xmlns:a16="http://schemas.microsoft.com/office/drawing/2014/main" id="{D1AC9DAE-B9AB-4EF3-8A97-19290CB15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0551" y="5952333"/>
            <a:ext cx="2487612" cy="5333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AR" altLang="es-ES" sz="2800" b="1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Coherentización</a:t>
            </a:r>
            <a:endParaRPr lang="es-AR" altLang="es-ES" sz="2800" b="1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93907" name="Rectangle 19">
            <a:extLst>
              <a:ext uri="{FF2B5EF4-FFF2-40B4-BE49-F238E27FC236}">
                <a16:creationId xmlns:a16="http://schemas.microsoft.com/office/drawing/2014/main" id="{536AA668-E368-480C-8534-8D273D56B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019799"/>
            <a:ext cx="2286000" cy="53339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AR" altLang="es-ES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Rehabilitación</a:t>
            </a:r>
          </a:p>
        </p:txBody>
      </p:sp>
      <p:sp>
        <p:nvSpPr>
          <p:cNvPr id="293908" name="Rectangle 20">
            <a:extLst>
              <a:ext uri="{FF2B5EF4-FFF2-40B4-BE49-F238E27FC236}">
                <a16:creationId xmlns:a16="http://schemas.microsoft.com/office/drawing/2014/main" id="{14C9F465-637C-448B-AFC1-6C3D56850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9050" y="5970588"/>
            <a:ext cx="2286000" cy="5333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AR" altLang="es-ES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Modulación</a:t>
            </a:r>
          </a:p>
        </p:txBody>
      </p:sp>
      <p:sp>
        <p:nvSpPr>
          <p:cNvPr id="293909" name="Rectangle 21">
            <a:extLst>
              <a:ext uri="{FF2B5EF4-FFF2-40B4-BE49-F238E27FC236}">
                <a16:creationId xmlns:a16="http://schemas.microsoft.com/office/drawing/2014/main" id="{B3570112-057C-4134-BCE4-E90C0903A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04800"/>
            <a:ext cx="8458200" cy="838200"/>
          </a:xfrm>
          <a:prstGeom prst="rect">
            <a:avLst/>
          </a:prstGeom>
          <a:gradFill rotWithShape="0">
            <a:gsLst>
              <a:gs pos="0">
                <a:srgbClr val="070800"/>
              </a:gs>
              <a:gs pos="50000">
                <a:schemeClr val="bg1"/>
              </a:gs>
              <a:gs pos="100000">
                <a:srgbClr val="070800"/>
              </a:gs>
            </a:gsLst>
            <a:lin ang="5400000" scaled="1"/>
          </a:gra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4000">
                <a:solidFill>
                  <a:srgbClr val="FFFFFF"/>
                </a:solidFill>
                <a:cs typeface="Arial" charset="0"/>
              </a:rPr>
              <a:t> Patología y Recursos Terapéuticos</a:t>
            </a:r>
            <a:endParaRPr lang="es-ES" sz="40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57399" name="Rectangle 22">
            <a:extLst>
              <a:ext uri="{FF2B5EF4-FFF2-40B4-BE49-F238E27FC236}">
                <a16:creationId xmlns:a16="http://schemas.microsoft.com/office/drawing/2014/main" id="{B44601DD-3FF8-4EC4-ABC3-08F7D7F9C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219200"/>
            <a:ext cx="10515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  <a:defRPr/>
            </a:pPr>
            <a:r>
              <a:rPr lang="es-AR" altLang="es-ES" sz="1800" dirty="0">
                <a:solidFill>
                  <a:srgbClr val="FFFFFF"/>
                </a:solidFill>
                <a:cs typeface="Arial" panose="020B0604020202020204" pitchFamily="34" charset="0"/>
              </a:rPr>
              <a:t>Las </a:t>
            </a:r>
            <a:r>
              <a:rPr lang="es-AR" altLang="es-ES" sz="1800" dirty="0" err="1">
                <a:solidFill>
                  <a:srgbClr val="FFFFFF"/>
                </a:solidFill>
                <a:cs typeface="Arial" panose="020B0604020202020204" pitchFamily="34" charset="0"/>
              </a:rPr>
              <a:t>sinápsis</a:t>
            </a:r>
            <a:r>
              <a:rPr lang="es-AR" altLang="es-ES" sz="1800" dirty="0">
                <a:solidFill>
                  <a:srgbClr val="FFFFFF"/>
                </a:solidFill>
                <a:cs typeface="Arial" panose="020B0604020202020204" pitchFamily="34" charset="0"/>
              </a:rPr>
              <a:t> de los sistemas diferenciados del SNC se modifican con la experiencia.</a:t>
            </a:r>
          </a:p>
          <a:p>
            <a:pPr fontAlgn="base">
              <a:spcAft>
                <a:spcPct val="0"/>
              </a:spcAft>
              <a:buFontTx/>
              <a:buNone/>
              <a:defRPr/>
            </a:pPr>
            <a:r>
              <a:rPr lang="es-AR" altLang="es-ES" sz="2000" dirty="0">
                <a:solidFill>
                  <a:srgbClr val="FFFFFF"/>
                </a:solidFill>
                <a:cs typeface="Arial" panose="020B0604020202020204" pitchFamily="34" charset="0"/>
              </a:rPr>
              <a:t>    1.   Al  </a:t>
            </a:r>
            <a:r>
              <a:rPr lang="es-AR" altLang="es-ES" sz="2400" dirty="0">
                <a:solidFill>
                  <a:srgbClr val="FFFF00"/>
                </a:solidFill>
                <a:cs typeface="Arial" panose="020B0604020202020204" pitchFamily="34" charset="0"/>
              </a:rPr>
              <a:t>Desintegrarse</a:t>
            </a:r>
            <a:r>
              <a:rPr lang="es-AR" altLang="es-ES" sz="20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s-AR" altLang="es-ES" sz="2000" dirty="0">
                <a:solidFill>
                  <a:srgbClr val="FFFFFF"/>
                </a:solidFill>
                <a:cs typeface="Arial" panose="020B0604020202020204" pitchFamily="34" charset="0"/>
              </a:rPr>
              <a:t> , se   </a:t>
            </a:r>
            <a:r>
              <a:rPr lang="es-AR" altLang="es-ES" sz="2400" b="1" dirty="0">
                <a:solidFill>
                  <a:srgbClr val="FFFFFF"/>
                </a:solidFill>
                <a:cs typeface="Arial" panose="020B0604020202020204" pitchFamily="34" charset="0"/>
              </a:rPr>
              <a:t>Rehabilitan </a:t>
            </a:r>
            <a:r>
              <a:rPr lang="es-AR" altLang="es-ES" sz="20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s-AR" altLang="es-ES" sz="2000" i="1" dirty="0">
                <a:solidFill>
                  <a:srgbClr val="FFFFFF"/>
                </a:solidFill>
                <a:cs typeface="Arial" panose="020B0604020202020204" pitchFamily="34" charset="0"/>
              </a:rPr>
              <a:t>    con compensación funcional y farmacoterapia.</a:t>
            </a:r>
          </a:p>
          <a:p>
            <a:pPr fontAlgn="base">
              <a:spcAft>
                <a:spcPct val="0"/>
              </a:spcAft>
              <a:buFontTx/>
              <a:buNone/>
              <a:defRPr/>
            </a:pPr>
            <a:r>
              <a:rPr lang="es-AR" altLang="es-ES" sz="2000" dirty="0">
                <a:solidFill>
                  <a:srgbClr val="FFFFFF"/>
                </a:solidFill>
                <a:cs typeface="Arial" panose="020B0604020202020204" pitchFamily="34" charset="0"/>
              </a:rPr>
              <a:t>    2.   Al  </a:t>
            </a:r>
            <a:r>
              <a:rPr lang="es-AR" altLang="es-ES" sz="2400" dirty="0">
                <a:solidFill>
                  <a:srgbClr val="FFFF00"/>
                </a:solidFill>
                <a:cs typeface="Arial" panose="020B0604020202020204" pitchFamily="34" charset="0"/>
              </a:rPr>
              <a:t>Disociarse</a:t>
            </a:r>
            <a:r>
              <a:rPr lang="es-AR" altLang="es-ES" sz="2000" dirty="0">
                <a:solidFill>
                  <a:srgbClr val="FFFF00"/>
                </a:solidFill>
                <a:cs typeface="Arial" panose="020B0604020202020204" pitchFamily="34" charset="0"/>
              </a:rPr>
              <a:t>  </a:t>
            </a:r>
            <a:r>
              <a:rPr lang="es-AR" altLang="es-ES" sz="2000" dirty="0">
                <a:solidFill>
                  <a:srgbClr val="FFFFFF"/>
                </a:solidFill>
                <a:cs typeface="Arial" panose="020B0604020202020204" pitchFamily="34" charset="0"/>
              </a:rPr>
              <a:t>     , se   </a:t>
            </a:r>
            <a:r>
              <a:rPr lang="es-AR" altLang="es-ES" sz="2400" b="1" dirty="0">
                <a:solidFill>
                  <a:srgbClr val="FFFFFF"/>
                </a:solidFill>
                <a:cs typeface="Arial" panose="020B0604020202020204" pitchFamily="34" charset="0"/>
              </a:rPr>
              <a:t>Modulan        </a:t>
            </a:r>
            <a:r>
              <a:rPr lang="es-AR" altLang="es-ES" sz="2000" dirty="0">
                <a:solidFill>
                  <a:srgbClr val="FFFFFF"/>
                </a:solidFill>
                <a:cs typeface="Arial" panose="020B0604020202020204" pitchFamily="34" charset="0"/>
              </a:rPr>
              <a:t>  </a:t>
            </a:r>
            <a:r>
              <a:rPr lang="es-AR" altLang="es-ES" sz="2000" i="1" dirty="0">
                <a:solidFill>
                  <a:srgbClr val="FFFFFF"/>
                </a:solidFill>
                <a:cs typeface="Arial" panose="020B0604020202020204" pitchFamily="34" charset="0"/>
              </a:rPr>
              <a:t>psicofarmacológicamente y con psicoterapia.</a:t>
            </a:r>
            <a:endParaRPr lang="es-AR" altLang="es-ES" sz="20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fontAlgn="base">
              <a:spcAft>
                <a:spcPct val="0"/>
              </a:spcAft>
              <a:buFontTx/>
              <a:buNone/>
              <a:defRPr/>
            </a:pPr>
            <a:r>
              <a:rPr lang="es-AR" altLang="es-ES" sz="2000" dirty="0">
                <a:solidFill>
                  <a:srgbClr val="FFFFFF"/>
                </a:solidFill>
                <a:cs typeface="Arial" panose="020B0604020202020204" pitchFamily="34" charset="0"/>
              </a:rPr>
              <a:t>    3.   Al </a:t>
            </a:r>
            <a:r>
              <a:rPr lang="es-AR" altLang="es-ES" sz="24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s-AR" altLang="es-ES" sz="2400" dirty="0" err="1">
                <a:solidFill>
                  <a:srgbClr val="FFFF00"/>
                </a:solidFill>
                <a:cs typeface="Arial" panose="020B0604020202020204" pitchFamily="34" charset="0"/>
              </a:rPr>
              <a:t>Descordinarse</a:t>
            </a:r>
            <a:r>
              <a:rPr lang="es-AR" altLang="es-ES" sz="24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s-AR" altLang="es-ES" sz="2000" i="1" dirty="0">
                <a:solidFill>
                  <a:srgbClr val="FFFFFF"/>
                </a:solidFill>
                <a:cs typeface="Arial" panose="020B0604020202020204" pitchFamily="34" charset="0"/>
              </a:rPr>
              <a:t>, </a:t>
            </a:r>
            <a:r>
              <a:rPr lang="es-AR" altLang="es-ES" sz="2000" dirty="0">
                <a:solidFill>
                  <a:srgbClr val="FFFFFF"/>
                </a:solidFill>
                <a:cs typeface="Arial" panose="020B0604020202020204" pitchFamily="34" charset="0"/>
              </a:rPr>
              <a:t>se   </a:t>
            </a:r>
            <a:r>
              <a:rPr lang="es-AR" altLang="es-ES" sz="2400" b="1" dirty="0" err="1">
                <a:solidFill>
                  <a:srgbClr val="FFFFFF"/>
                </a:solidFill>
                <a:cs typeface="Arial" panose="020B0604020202020204" pitchFamily="34" charset="0"/>
              </a:rPr>
              <a:t>Coherentizan</a:t>
            </a:r>
            <a:r>
              <a:rPr lang="es-AR" altLang="es-ES" sz="2000" i="1" dirty="0">
                <a:solidFill>
                  <a:srgbClr val="FFFFFF"/>
                </a:solidFill>
                <a:cs typeface="Arial" panose="020B0604020202020204" pitchFamily="34" charset="0"/>
              </a:rPr>
              <a:t>   con apego reflexivo y nuevas T de D.</a:t>
            </a:r>
          </a:p>
          <a:p>
            <a:pPr fontAlgn="base">
              <a:spcAft>
                <a:spcPct val="0"/>
              </a:spcAft>
              <a:buFontTx/>
              <a:buNone/>
              <a:defRPr/>
            </a:pPr>
            <a:r>
              <a:rPr lang="es-ES" altLang="es-ES" sz="18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293911" name="Freeform 23">
            <a:extLst>
              <a:ext uri="{FF2B5EF4-FFF2-40B4-BE49-F238E27FC236}">
                <a16:creationId xmlns:a16="http://schemas.microsoft.com/office/drawing/2014/main" id="{F4A322CB-C3E8-450D-AC84-F638475D77EF}"/>
              </a:ext>
            </a:extLst>
          </p:cNvPr>
          <p:cNvSpPr>
            <a:spLocks/>
          </p:cNvSpPr>
          <p:nvPr/>
        </p:nvSpPr>
        <p:spPr bwMode="auto">
          <a:xfrm>
            <a:off x="2241550" y="4724400"/>
            <a:ext cx="546100" cy="381000"/>
          </a:xfrm>
          <a:custGeom>
            <a:avLst/>
            <a:gdLst>
              <a:gd name="T0" fmla="*/ 2147483646 w 672"/>
              <a:gd name="T1" fmla="*/ 2147483646 h 648"/>
              <a:gd name="T2" fmla="*/ 2147483646 w 672"/>
              <a:gd name="T3" fmla="*/ 2147483646 h 648"/>
              <a:gd name="T4" fmla="*/ 2147483646 w 672"/>
              <a:gd name="T5" fmla="*/ 2147483646 h 648"/>
              <a:gd name="T6" fmla="*/ 2147483646 w 672"/>
              <a:gd name="T7" fmla="*/ 2147483646 h 648"/>
              <a:gd name="T8" fmla="*/ 2147483646 w 672"/>
              <a:gd name="T9" fmla="*/ 2147483646 h 648"/>
              <a:gd name="T10" fmla="*/ 2147483646 w 672"/>
              <a:gd name="T11" fmla="*/ 2147483646 h 648"/>
              <a:gd name="T12" fmla="*/ 2147483646 w 672"/>
              <a:gd name="T13" fmla="*/ 2147483646 h 648"/>
              <a:gd name="T14" fmla="*/ 2147483646 w 672"/>
              <a:gd name="T15" fmla="*/ 2147483646 h 648"/>
              <a:gd name="T16" fmla="*/ 2147483646 w 672"/>
              <a:gd name="T17" fmla="*/ 2147483646 h 648"/>
              <a:gd name="T18" fmla="*/ 2147483646 w 672"/>
              <a:gd name="T19" fmla="*/ 2147483646 h 648"/>
              <a:gd name="T20" fmla="*/ 2147483646 w 672"/>
              <a:gd name="T21" fmla="*/ 2147483646 h 648"/>
              <a:gd name="T22" fmla="*/ 2147483646 w 672"/>
              <a:gd name="T23" fmla="*/ 2147483646 h 648"/>
              <a:gd name="T24" fmla="*/ 2147483646 w 672"/>
              <a:gd name="T25" fmla="*/ 2147483646 h 648"/>
              <a:gd name="T26" fmla="*/ 2147483646 w 672"/>
              <a:gd name="T27" fmla="*/ 2147483646 h 648"/>
              <a:gd name="T28" fmla="*/ 2147483646 w 672"/>
              <a:gd name="T29" fmla="*/ 2147483646 h 648"/>
              <a:gd name="T30" fmla="*/ 2147483646 w 672"/>
              <a:gd name="T31" fmla="*/ 2147483646 h 648"/>
              <a:gd name="T32" fmla="*/ 2147483646 w 672"/>
              <a:gd name="T33" fmla="*/ 2147483646 h 648"/>
              <a:gd name="T34" fmla="*/ 2147483646 w 672"/>
              <a:gd name="T35" fmla="*/ 2147483646 h 648"/>
              <a:gd name="T36" fmla="*/ 2147483646 w 672"/>
              <a:gd name="T37" fmla="*/ 2147483646 h 648"/>
              <a:gd name="T38" fmla="*/ 2147483646 w 672"/>
              <a:gd name="T39" fmla="*/ 2147483646 h 648"/>
              <a:gd name="T40" fmla="*/ 2147483646 w 672"/>
              <a:gd name="T41" fmla="*/ 2147483646 h 648"/>
              <a:gd name="T42" fmla="*/ 2147483646 w 672"/>
              <a:gd name="T43" fmla="*/ 2147483646 h 648"/>
              <a:gd name="T44" fmla="*/ 2147483646 w 672"/>
              <a:gd name="T45" fmla="*/ 2147483646 h 648"/>
              <a:gd name="T46" fmla="*/ 2147483646 w 672"/>
              <a:gd name="T47" fmla="*/ 2147483646 h 648"/>
              <a:gd name="T48" fmla="*/ 2147483646 w 672"/>
              <a:gd name="T49" fmla="*/ 2147483646 h 648"/>
              <a:gd name="T50" fmla="*/ 2147483646 w 672"/>
              <a:gd name="T51" fmla="*/ 2147483646 h 648"/>
              <a:gd name="T52" fmla="*/ 2147483646 w 672"/>
              <a:gd name="T53" fmla="*/ 2147483646 h 648"/>
              <a:gd name="T54" fmla="*/ 2147483646 w 672"/>
              <a:gd name="T55" fmla="*/ 2147483646 h 648"/>
              <a:gd name="T56" fmla="*/ 2147483646 w 672"/>
              <a:gd name="T57" fmla="*/ 2147483646 h 648"/>
              <a:gd name="T58" fmla="*/ 2147483646 w 672"/>
              <a:gd name="T59" fmla="*/ 2147483646 h 648"/>
              <a:gd name="T60" fmla="*/ 2147483646 w 672"/>
              <a:gd name="T61" fmla="*/ 2147483646 h 648"/>
              <a:gd name="T62" fmla="*/ 2147483646 w 672"/>
              <a:gd name="T63" fmla="*/ 2147483646 h 648"/>
              <a:gd name="T64" fmla="*/ 2147483646 w 672"/>
              <a:gd name="T65" fmla="*/ 2147483646 h 648"/>
              <a:gd name="T66" fmla="*/ 2147483646 w 672"/>
              <a:gd name="T67" fmla="*/ 2147483646 h 648"/>
              <a:gd name="T68" fmla="*/ 2147483646 w 672"/>
              <a:gd name="T69" fmla="*/ 2147483646 h 648"/>
              <a:gd name="T70" fmla="*/ 2147483646 w 672"/>
              <a:gd name="T71" fmla="*/ 2147483646 h 648"/>
              <a:gd name="T72" fmla="*/ 2147483646 w 672"/>
              <a:gd name="T73" fmla="*/ 2147483646 h 648"/>
              <a:gd name="T74" fmla="*/ 2147483646 w 672"/>
              <a:gd name="T75" fmla="*/ 2147483646 h 648"/>
              <a:gd name="T76" fmla="*/ 2147483646 w 672"/>
              <a:gd name="T77" fmla="*/ 0 h 648"/>
              <a:gd name="T78" fmla="*/ 2147483646 w 672"/>
              <a:gd name="T79" fmla="*/ 2147483646 h 648"/>
              <a:gd name="T80" fmla="*/ 0 w 672"/>
              <a:gd name="T81" fmla="*/ 2147483646 h 64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672"/>
              <a:gd name="T124" fmla="*/ 0 h 648"/>
              <a:gd name="T125" fmla="*/ 672 w 672"/>
              <a:gd name="T126" fmla="*/ 648 h 64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672" h="648">
                <a:moveTo>
                  <a:pt x="128" y="440"/>
                </a:moveTo>
                <a:cubicBezTo>
                  <a:pt x="110" y="493"/>
                  <a:pt x="129" y="504"/>
                  <a:pt x="176" y="520"/>
                </a:cubicBezTo>
                <a:cubicBezTo>
                  <a:pt x="219" y="517"/>
                  <a:pt x="265" y="530"/>
                  <a:pt x="304" y="512"/>
                </a:cubicBezTo>
                <a:cubicBezTo>
                  <a:pt x="369" y="482"/>
                  <a:pt x="285" y="460"/>
                  <a:pt x="272" y="456"/>
                </a:cubicBezTo>
                <a:cubicBezTo>
                  <a:pt x="254" y="458"/>
                  <a:pt x="195" y="449"/>
                  <a:pt x="192" y="488"/>
                </a:cubicBezTo>
                <a:cubicBezTo>
                  <a:pt x="191" y="499"/>
                  <a:pt x="191" y="568"/>
                  <a:pt x="216" y="584"/>
                </a:cubicBezTo>
                <a:cubicBezTo>
                  <a:pt x="230" y="593"/>
                  <a:pt x="264" y="600"/>
                  <a:pt x="264" y="600"/>
                </a:cubicBezTo>
                <a:cubicBezTo>
                  <a:pt x="358" y="594"/>
                  <a:pt x="389" y="617"/>
                  <a:pt x="432" y="552"/>
                </a:cubicBezTo>
                <a:cubicBezTo>
                  <a:pt x="420" y="503"/>
                  <a:pt x="415" y="508"/>
                  <a:pt x="368" y="520"/>
                </a:cubicBezTo>
                <a:cubicBezTo>
                  <a:pt x="336" y="569"/>
                  <a:pt x="344" y="599"/>
                  <a:pt x="376" y="648"/>
                </a:cubicBezTo>
                <a:cubicBezTo>
                  <a:pt x="421" y="645"/>
                  <a:pt x="467" y="647"/>
                  <a:pt x="512" y="640"/>
                </a:cubicBezTo>
                <a:cubicBezTo>
                  <a:pt x="540" y="636"/>
                  <a:pt x="548" y="601"/>
                  <a:pt x="576" y="592"/>
                </a:cubicBezTo>
                <a:cubicBezTo>
                  <a:pt x="581" y="584"/>
                  <a:pt x="588" y="577"/>
                  <a:pt x="592" y="568"/>
                </a:cubicBezTo>
                <a:cubicBezTo>
                  <a:pt x="599" y="553"/>
                  <a:pt x="608" y="520"/>
                  <a:pt x="608" y="520"/>
                </a:cubicBezTo>
                <a:cubicBezTo>
                  <a:pt x="600" y="461"/>
                  <a:pt x="598" y="455"/>
                  <a:pt x="552" y="424"/>
                </a:cubicBezTo>
                <a:cubicBezTo>
                  <a:pt x="536" y="427"/>
                  <a:pt x="513" y="419"/>
                  <a:pt x="504" y="432"/>
                </a:cubicBezTo>
                <a:cubicBezTo>
                  <a:pt x="495" y="445"/>
                  <a:pt x="508" y="464"/>
                  <a:pt x="512" y="480"/>
                </a:cubicBezTo>
                <a:cubicBezTo>
                  <a:pt x="514" y="488"/>
                  <a:pt x="514" y="498"/>
                  <a:pt x="520" y="504"/>
                </a:cubicBezTo>
                <a:cubicBezTo>
                  <a:pt x="526" y="510"/>
                  <a:pt x="536" y="509"/>
                  <a:pt x="544" y="512"/>
                </a:cubicBezTo>
                <a:cubicBezTo>
                  <a:pt x="550" y="511"/>
                  <a:pt x="637" y="518"/>
                  <a:pt x="656" y="488"/>
                </a:cubicBezTo>
                <a:cubicBezTo>
                  <a:pt x="665" y="474"/>
                  <a:pt x="672" y="440"/>
                  <a:pt x="672" y="440"/>
                </a:cubicBezTo>
                <a:cubicBezTo>
                  <a:pt x="665" y="346"/>
                  <a:pt x="672" y="320"/>
                  <a:pt x="600" y="272"/>
                </a:cubicBezTo>
                <a:cubicBezTo>
                  <a:pt x="571" y="229"/>
                  <a:pt x="555" y="250"/>
                  <a:pt x="512" y="264"/>
                </a:cubicBezTo>
                <a:cubicBezTo>
                  <a:pt x="509" y="272"/>
                  <a:pt x="504" y="280"/>
                  <a:pt x="504" y="288"/>
                </a:cubicBezTo>
                <a:cubicBezTo>
                  <a:pt x="504" y="385"/>
                  <a:pt x="508" y="352"/>
                  <a:pt x="608" y="344"/>
                </a:cubicBezTo>
                <a:cubicBezTo>
                  <a:pt x="652" y="279"/>
                  <a:pt x="580" y="239"/>
                  <a:pt x="536" y="200"/>
                </a:cubicBezTo>
                <a:cubicBezTo>
                  <a:pt x="519" y="185"/>
                  <a:pt x="509" y="159"/>
                  <a:pt x="488" y="152"/>
                </a:cubicBezTo>
                <a:cubicBezTo>
                  <a:pt x="431" y="133"/>
                  <a:pt x="454" y="145"/>
                  <a:pt x="416" y="120"/>
                </a:cubicBezTo>
                <a:cubicBezTo>
                  <a:pt x="360" y="126"/>
                  <a:pt x="333" y="116"/>
                  <a:pt x="304" y="160"/>
                </a:cubicBezTo>
                <a:cubicBezTo>
                  <a:pt x="315" y="236"/>
                  <a:pt x="308" y="237"/>
                  <a:pt x="384" y="224"/>
                </a:cubicBezTo>
                <a:cubicBezTo>
                  <a:pt x="438" y="170"/>
                  <a:pt x="425" y="197"/>
                  <a:pt x="440" y="152"/>
                </a:cubicBezTo>
                <a:cubicBezTo>
                  <a:pt x="429" y="95"/>
                  <a:pt x="410" y="86"/>
                  <a:pt x="360" y="64"/>
                </a:cubicBezTo>
                <a:cubicBezTo>
                  <a:pt x="345" y="57"/>
                  <a:pt x="328" y="53"/>
                  <a:pt x="312" y="48"/>
                </a:cubicBezTo>
                <a:cubicBezTo>
                  <a:pt x="304" y="45"/>
                  <a:pt x="288" y="40"/>
                  <a:pt x="288" y="40"/>
                </a:cubicBezTo>
                <a:cubicBezTo>
                  <a:pt x="222" y="46"/>
                  <a:pt x="200" y="40"/>
                  <a:pt x="152" y="72"/>
                </a:cubicBezTo>
                <a:cubicBezTo>
                  <a:pt x="138" y="114"/>
                  <a:pt x="125" y="151"/>
                  <a:pt x="176" y="168"/>
                </a:cubicBezTo>
                <a:cubicBezTo>
                  <a:pt x="250" y="153"/>
                  <a:pt x="258" y="145"/>
                  <a:pt x="232" y="48"/>
                </a:cubicBezTo>
                <a:cubicBezTo>
                  <a:pt x="225" y="22"/>
                  <a:pt x="176" y="13"/>
                  <a:pt x="160" y="8"/>
                </a:cubicBezTo>
                <a:cubicBezTo>
                  <a:pt x="152" y="5"/>
                  <a:pt x="136" y="0"/>
                  <a:pt x="136" y="0"/>
                </a:cubicBezTo>
                <a:cubicBezTo>
                  <a:pt x="101" y="3"/>
                  <a:pt x="66" y="2"/>
                  <a:pt x="32" y="8"/>
                </a:cubicBezTo>
                <a:cubicBezTo>
                  <a:pt x="15" y="11"/>
                  <a:pt x="0" y="48"/>
                  <a:pt x="0" y="48"/>
                </a:cubicBezTo>
              </a:path>
            </a:pathLst>
          </a:custGeom>
          <a:noFill/>
          <a:ln w="349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AR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3912" name="Line 24">
            <a:extLst>
              <a:ext uri="{FF2B5EF4-FFF2-40B4-BE49-F238E27FC236}">
                <a16:creationId xmlns:a16="http://schemas.microsoft.com/office/drawing/2014/main" id="{65F5F089-F5E9-41C4-A872-3E5BAB6E259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4572000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AR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3913" name="Line 25">
            <a:extLst>
              <a:ext uri="{FF2B5EF4-FFF2-40B4-BE49-F238E27FC236}">
                <a16:creationId xmlns:a16="http://schemas.microsoft.com/office/drawing/2014/main" id="{C2D2531C-E0CB-489C-98A3-6AA8433866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220200" y="4572000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AR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3914" name="Line 26">
            <a:extLst>
              <a:ext uri="{FF2B5EF4-FFF2-40B4-BE49-F238E27FC236}">
                <a16:creationId xmlns:a16="http://schemas.microsoft.com/office/drawing/2014/main" id="{F96DD2CB-B3DA-442E-8141-E76A2CDB38CD}"/>
              </a:ext>
            </a:extLst>
          </p:cNvPr>
          <p:cNvSpPr>
            <a:spLocks noChangeShapeType="1"/>
          </p:cNvSpPr>
          <p:nvPr/>
        </p:nvSpPr>
        <p:spPr bwMode="auto">
          <a:xfrm>
            <a:off x="9220200" y="4343400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AR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3915" name="Line 27">
            <a:extLst>
              <a:ext uri="{FF2B5EF4-FFF2-40B4-BE49-F238E27FC236}">
                <a16:creationId xmlns:a16="http://schemas.microsoft.com/office/drawing/2014/main" id="{461F63A5-8260-415F-9635-537F2AB06D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20200" y="45720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AR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3916" name="Line 28">
            <a:extLst>
              <a:ext uri="{FF2B5EF4-FFF2-40B4-BE49-F238E27FC236}">
                <a16:creationId xmlns:a16="http://schemas.microsoft.com/office/drawing/2014/main" id="{938BFA74-DEBE-4835-A195-164FDA7BE84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86463" y="4381500"/>
            <a:ext cx="0" cy="304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AR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3917" name="Line 29">
            <a:extLst>
              <a:ext uri="{FF2B5EF4-FFF2-40B4-BE49-F238E27FC236}">
                <a16:creationId xmlns:a16="http://schemas.microsoft.com/office/drawing/2014/main" id="{87593385-EED6-4595-9DB2-9DBBEA72CE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84925" y="4413250"/>
            <a:ext cx="0" cy="304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AR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3918" name="Oval 30">
            <a:extLst>
              <a:ext uri="{FF2B5EF4-FFF2-40B4-BE49-F238E27FC236}">
                <a16:creationId xmlns:a16="http://schemas.microsoft.com/office/drawing/2014/main" id="{83D593F7-7F71-4AC8-BAB3-B4291CB99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9626" y="4768700"/>
            <a:ext cx="304800" cy="304800"/>
          </a:xfrm>
          <a:prstGeom prst="ellipse">
            <a:avLst/>
          </a:prstGeom>
          <a:solidFill>
            <a:srgbClr val="FBDFC7">
              <a:alpha val="25098"/>
            </a:srgbClr>
          </a:solidFill>
          <a:ln w="444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s-ES" altLang="es-ES" sz="36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cxnSp>
        <p:nvCxnSpPr>
          <p:cNvPr id="3" name="2 Conector recto">
            <a:extLst>
              <a:ext uri="{FF2B5EF4-FFF2-40B4-BE49-F238E27FC236}">
                <a16:creationId xmlns:a16="http://schemas.microsoft.com/office/drawing/2014/main" id="{DA0987E0-ACD8-4F6B-8D30-F8D3D1347969}"/>
              </a:ext>
            </a:extLst>
          </p:cNvPr>
          <p:cNvCxnSpPr/>
          <p:nvPr/>
        </p:nvCxnSpPr>
        <p:spPr>
          <a:xfrm>
            <a:off x="5067300" y="2019300"/>
            <a:ext cx="152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">
            <a:extLst>
              <a:ext uri="{FF2B5EF4-FFF2-40B4-BE49-F238E27FC236}">
                <a16:creationId xmlns:a16="http://schemas.microsoft.com/office/drawing/2014/main" id="{AE933233-6141-4348-99F3-3D6ADF043CCD}"/>
              </a:ext>
            </a:extLst>
          </p:cNvPr>
          <p:cNvCxnSpPr/>
          <p:nvPr/>
        </p:nvCxnSpPr>
        <p:spPr>
          <a:xfrm>
            <a:off x="5099050" y="2448025"/>
            <a:ext cx="1143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">
            <a:extLst>
              <a:ext uri="{FF2B5EF4-FFF2-40B4-BE49-F238E27FC236}">
                <a16:creationId xmlns:a16="http://schemas.microsoft.com/office/drawing/2014/main" id="{EFB9B018-2A73-4843-9023-743D7503F684}"/>
              </a:ext>
            </a:extLst>
          </p:cNvPr>
          <p:cNvCxnSpPr/>
          <p:nvPr/>
        </p:nvCxnSpPr>
        <p:spPr>
          <a:xfrm>
            <a:off x="5143500" y="2895600"/>
            <a:ext cx="167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7411" name="Picture 34">
            <a:extLst>
              <a:ext uri="{FF2B5EF4-FFF2-40B4-BE49-F238E27FC236}">
                <a16:creationId xmlns:a16="http://schemas.microsoft.com/office/drawing/2014/main" id="{D82DEED8-0007-4FB2-91E7-67E2EC8DF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1" y="438308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34 Rayo">
            <a:extLst>
              <a:ext uri="{FF2B5EF4-FFF2-40B4-BE49-F238E27FC236}">
                <a16:creationId xmlns:a16="http://schemas.microsoft.com/office/drawing/2014/main" id="{F7507BCC-41FD-4BC7-8EEA-32DD246F9A82}"/>
              </a:ext>
            </a:extLst>
          </p:cNvPr>
          <p:cNvSpPr/>
          <p:nvPr/>
        </p:nvSpPr>
        <p:spPr>
          <a:xfrm flipH="1">
            <a:off x="6134100" y="4354513"/>
            <a:ext cx="114300" cy="457200"/>
          </a:xfrm>
          <a:prstGeom prst="lightningBolt">
            <a:avLst/>
          </a:prstGeom>
          <a:solidFill>
            <a:srgbClr val="FFFF00"/>
          </a:solidFill>
          <a:ln w="127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3600">
              <a:solidFill>
                <a:srgbClr val="FFFFFF"/>
              </a:solidFill>
            </a:endParaRPr>
          </a:p>
        </p:txBody>
      </p:sp>
      <p:pic>
        <p:nvPicPr>
          <p:cNvPr id="39" name="Picture 18">
            <a:extLst>
              <a:ext uri="{FF2B5EF4-FFF2-40B4-BE49-F238E27FC236}">
                <a16:creationId xmlns:a16="http://schemas.microsoft.com/office/drawing/2014/main" id="{5783E056-9A34-5AB7-3687-8CF909B44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73" y="132098"/>
            <a:ext cx="1331553" cy="1183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4 Rectángulo">
            <a:extLst>
              <a:ext uri="{FF2B5EF4-FFF2-40B4-BE49-F238E27FC236}">
                <a16:creationId xmlns:a16="http://schemas.microsoft.com/office/drawing/2014/main" id="{5C80D71F-10A0-C212-5CC4-B18CF2F5E024}"/>
              </a:ext>
            </a:extLst>
          </p:cNvPr>
          <p:cNvSpPr/>
          <p:nvPr/>
        </p:nvSpPr>
        <p:spPr>
          <a:xfrm>
            <a:off x="7392778" y="6391902"/>
            <a:ext cx="3197643" cy="523220"/>
          </a:xfrm>
          <a:prstGeom prst="rect">
            <a:avLst/>
          </a:prstGeom>
          <a:noFill/>
          <a:scene3d>
            <a:camera prst="perspectiveRelaxedModerately"/>
            <a:lightRig rig="freezing" dir="t"/>
          </a:scene3d>
          <a:sp3d prstMaterial="dkEdge">
            <a:bevelT prst="angle"/>
          </a:sp3d>
        </p:spPr>
        <p:txBody>
          <a:bodyPr wrap="square" lIns="91440" tIns="45720" rIns="91440" bIns="45720">
            <a:spAutoFit/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2800" b="1" cap="all" dirty="0" err="1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COGNITIVAmente</a:t>
            </a:r>
            <a:endParaRPr lang="es-ES" sz="2800" b="1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</a:endParaRPr>
          </a:p>
        </p:txBody>
      </p:sp>
      <p:sp>
        <p:nvSpPr>
          <p:cNvPr id="41" name="WordArt 4">
            <a:extLst>
              <a:ext uri="{FF2B5EF4-FFF2-40B4-BE49-F238E27FC236}">
                <a16:creationId xmlns:a16="http://schemas.microsoft.com/office/drawing/2014/main" id="{90CB75DA-9509-1076-4D8B-F32659E5F8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05471" y="6366517"/>
            <a:ext cx="1752600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  <a:cs typeface="Arial"/>
              </a:rPr>
              <a:t>Emociónalmente</a:t>
            </a:r>
            <a:endParaRPr lang="es-E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  <a:cs typeface="Arial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742919F-9798-7B8E-B3DC-4785F8F769E4}"/>
              </a:ext>
            </a:extLst>
          </p:cNvPr>
          <p:cNvSpPr/>
          <p:nvPr/>
        </p:nvSpPr>
        <p:spPr>
          <a:xfrm>
            <a:off x="1659433" y="6324600"/>
            <a:ext cx="30780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spc="50" dirty="0">
                <a:ln w="0"/>
                <a:solidFill>
                  <a:srgbClr val="66CC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Narrativamente</a:t>
            </a:r>
          </a:p>
        </p:txBody>
      </p:sp>
    </p:spTree>
    <p:extLst>
      <p:ext uri="{BB962C8B-B14F-4D97-AF65-F5344CB8AC3E}">
        <p14:creationId xmlns:p14="http://schemas.microsoft.com/office/powerpoint/2010/main" val="51662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93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9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1" dur="2000"/>
                                        <p:tgtEl>
                                          <p:spTgt spid="293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906" grpId="0" animBg="1"/>
      <p:bldP spid="293907" grpId="0" animBg="1"/>
      <p:bldP spid="293908" grpId="0" animBg="1"/>
      <p:bldP spid="293918" grpId="0" animBg="1"/>
      <p:bldP spid="40" grpId="0"/>
      <p:bldP spid="41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AutoShape 2">
            <a:extLst>
              <a:ext uri="{FF2B5EF4-FFF2-40B4-BE49-F238E27FC236}">
                <a16:creationId xmlns:a16="http://schemas.microsoft.com/office/drawing/2014/main" id="{12A64EF4-B3D4-435E-A8B3-93394A689FEE}"/>
              </a:ext>
            </a:extLst>
          </p:cNvPr>
          <p:cNvSpPr>
            <a:spLocks noChangeArrowheads="1"/>
          </p:cNvSpPr>
          <p:nvPr/>
        </p:nvSpPr>
        <p:spPr bwMode="auto">
          <a:xfrm rot="6075065">
            <a:off x="7315200" y="2057400"/>
            <a:ext cx="609600" cy="304800"/>
          </a:xfrm>
          <a:prstGeom prst="curvedDownArrow">
            <a:avLst>
              <a:gd name="adj1" fmla="val 40000"/>
              <a:gd name="adj2" fmla="val 8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s-ES" altLang="es-ES" sz="1800">
              <a:solidFill>
                <a:srgbClr val="FFFF00"/>
              </a:solidFill>
            </a:endParaRPr>
          </a:p>
        </p:txBody>
      </p:sp>
      <p:sp>
        <p:nvSpPr>
          <p:cNvPr id="195587" name="AutoShape 3">
            <a:extLst>
              <a:ext uri="{FF2B5EF4-FFF2-40B4-BE49-F238E27FC236}">
                <a16:creationId xmlns:a16="http://schemas.microsoft.com/office/drawing/2014/main" id="{453E685C-7555-4828-852B-0773ECDF3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685800"/>
            <a:ext cx="1676400" cy="1066800"/>
          </a:xfrm>
          <a:prstGeom prst="downArrowCallout">
            <a:avLst>
              <a:gd name="adj1" fmla="val 39286"/>
              <a:gd name="adj2" fmla="val 39286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1800">
                <a:solidFill>
                  <a:srgbClr val="FFFF00"/>
                </a:solidFill>
              </a:rPr>
              <a:t>Vulnerabilidad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1800">
                <a:solidFill>
                  <a:srgbClr val="FFFF00"/>
                </a:solidFill>
              </a:rPr>
              <a:t>Biológica</a:t>
            </a:r>
          </a:p>
        </p:txBody>
      </p:sp>
      <p:sp>
        <p:nvSpPr>
          <p:cNvPr id="195588" name="Text Box 4">
            <a:extLst>
              <a:ext uri="{FF2B5EF4-FFF2-40B4-BE49-F238E27FC236}">
                <a16:creationId xmlns:a16="http://schemas.microsoft.com/office/drawing/2014/main" id="{BBC24706-A7FB-487F-B9B1-F3AAACDA2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609" y="391318"/>
            <a:ext cx="2833688" cy="588963"/>
          </a:xfrm>
          <a:prstGeom prst="rect">
            <a:avLst/>
          </a:prstGeom>
          <a:solidFill>
            <a:srgbClr val="FFCC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>
                <a:solidFill>
                  <a:srgbClr val="FF0066"/>
                </a:solidFill>
              </a:rPr>
              <a:t>Predisposición</a:t>
            </a:r>
          </a:p>
        </p:txBody>
      </p:sp>
      <p:sp>
        <p:nvSpPr>
          <p:cNvPr id="195589" name="Text Box 5">
            <a:extLst>
              <a:ext uri="{FF2B5EF4-FFF2-40B4-BE49-F238E27FC236}">
                <a16:creationId xmlns:a16="http://schemas.microsoft.com/office/drawing/2014/main" id="{79F04038-D538-4D81-9605-95C9E7133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913" y="3120313"/>
            <a:ext cx="2517775" cy="588963"/>
          </a:xfrm>
          <a:prstGeom prst="rect">
            <a:avLst/>
          </a:prstGeom>
          <a:solidFill>
            <a:srgbClr val="FFCC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>
                <a:solidFill>
                  <a:srgbClr val="FF0066"/>
                </a:solidFill>
              </a:rPr>
              <a:t>Precipitación</a:t>
            </a:r>
          </a:p>
        </p:txBody>
      </p:sp>
      <p:sp>
        <p:nvSpPr>
          <p:cNvPr id="195590" name="Text Box 6">
            <a:extLst>
              <a:ext uri="{FF2B5EF4-FFF2-40B4-BE49-F238E27FC236}">
                <a16:creationId xmlns:a16="http://schemas.microsoft.com/office/drawing/2014/main" id="{D8251C88-7634-47CF-9E97-E9847E6DA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913" y="5507036"/>
            <a:ext cx="2584450" cy="588963"/>
          </a:xfrm>
          <a:prstGeom prst="rect">
            <a:avLst/>
          </a:prstGeom>
          <a:solidFill>
            <a:srgbClr val="FFCC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>
                <a:solidFill>
                  <a:srgbClr val="FF0066"/>
                </a:solidFill>
              </a:rPr>
              <a:t>Perpetuación</a:t>
            </a:r>
          </a:p>
        </p:txBody>
      </p:sp>
      <p:sp>
        <p:nvSpPr>
          <p:cNvPr id="195591" name="AutoShape 7">
            <a:extLst>
              <a:ext uri="{FF2B5EF4-FFF2-40B4-BE49-F238E27FC236}">
                <a16:creationId xmlns:a16="http://schemas.microsoft.com/office/drawing/2014/main" id="{0F6AA7B4-2773-43CB-A636-AE1EF3713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0"/>
            <a:ext cx="2209800" cy="6858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1800">
                <a:solidFill>
                  <a:srgbClr val="FFFF00"/>
                </a:solidFill>
              </a:rPr>
              <a:t>Susceptibilidad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1800">
                <a:solidFill>
                  <a:srgbClr val="FFFF00"/>
                </a:solidFill>
              </a:rPr>
              <a:t>genética</a:t>
            </a:r>
          </a:p>
        </p:txBody>
      </p:sp>
      <p:sp>
        <p:nvSpPr>
          <p:cNvPr id="195592" name="AutoShape 8">
            <a:extLst>
              <a:ext uri="{FF2B5EF4-FFF2-40B4-BE49-F238E27FC236}">
                <a16:creationId xmlns:a16="http://schemas.microsoft.com/office/drawing/2014/main" id="{5F07A6DD-CFC4-4924-A098-D96C8AE99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124200"/>
            <a:ext cx="1981200" cy="609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1800">
                <a:solidFill>
                  <a:srgbClr val="FFFF00"/>
                </a:solidFill>
              </a:rPr>
              <a:t>Eventos de Vida</a:t>
            </a:r>
          </a:p>
        </p:txBody>
      </p:sp>
      <p:sp>
        <p:nvSpPr>
          <p:cNvPr id="195593" name="AutoShape 9">
            <a:extLst>
              <a:ext uri="{FF2B5EF4-FFF2-40B4-BE49-F238E27FC236}">
                <a16:creationId xmlns:a16="http://schemas.microsoft.com/office/drawing/2014/main" id="{7668C73C-3A27-4E11-AA36-A5C311C33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599" y="3200400"/>
            <a:ext cx="2929631" cy="457200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1800" dirty="0">
                <a:solidFill>
                  <a:srgbClr val="FFFF00"/>
                </a:solidFill>
              </a:rPr>
              <a:t>Adversidad Psicosocial</a:t>
            </a:r>
          </a:p>
        </p:txBody>
      </p:sp>
      <p:sp>
        <p:nvSpPr>
          <p:cNvPr id="195594" name="AutoShape 10">
            <a:extLst>
              <a:ext uri="{FF2B5EF4-FFF2-40B4-BE49-F238E27FC236}">
                <a16:creationId xmlns:a16="http://schemas.microsoft.com/office/drawing/2014/main" id="{257222EB-BA5C-4EB2-83C3-A6C29E6F5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467544"/>
            <a:ext cx="4500979" cy="457200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1800" dirty="0">
                <a:solidFill>
                  <a:srgbClr val="FFFF00"/>
                </a:solidFill>
              </a:rPr>
              <a:t>Eventos Adversos </a:t>
            </a:r>
            <a:r>
              <a:rPr lang="es-AR" altLang="es-ES" sz="1800" dirty="0" err="1">
                <a:solidFill>
                  <a:srgbClr val="FFFF00"/>
                </a:solidFill>
              </a:rPr>
              <a:t>Stresantes</a:t>
            </a:r>
            <a:r>
              <a:rPr lang="es-AR" altLang="es-ES" sz="1800" dirty="0">
                <a:solidFill>
                  <a:srgbClr val="FFFF00"/>
                </a:solidFill>
              </a:rPr>
              <a:t> Tempranos</a:t>
            </a:r>
          </a:p>
        </p:txBody>
      </p:sp>
      <p:sp>
        <p:nvSpPr>
          <p:cNvPr id="195595" name="Oval 11">
            <a:extLst>
              <a:ext uri="{FF2B5EF4-FFF2-40B4-BE49-F238E27FC236}">
                <a16:creationId xmlns:a16="http://schemas.microsoft.com/office/drawing/2014/main" id="{5C9F2615-BBEE-4FCE-8D91-67AA645C5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981200"/>
            <a:ext cx="1981200" cy="609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1800">
                <a:solidFill>
                  <a:srgbClr val="FFFF00"/>
                </a:solidFill>
              </a:rPr>
              <a:t>Personalidad</a:t>
            </a:r>
          </a:p>
        </p:txBody>
      </p:sp>
      <p:sp>
        <p:nvSpPr>
          <p:cNvPr id="229388" name="AutoShape 12">
            <a:extLst>
              <a:ext uri="{FF2B5EF4-FFF2-40B4-BE49-F238E27FC236}">
                <a16:creationId xmlns:a16="http://schemas.microsoft.com/office/drawing/2014/main" id="{4C59A3B8-595E-496C-A234-82E840E56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114800"/>
            <a:ext cx="1295400" cy="1143000"/>
          </a:xfrm>
          <a:prstGeom prst="star32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Crisis</a:t>
            </a:r>
          </a:p>
        </p:txBody>
      </p:sp>
      <p:sp>
        <p:nvSpPr>
          <p:cNvPr id="195597" name="AutoShape 13">
            <a:extLst>
              <a:ext uri="{FF2B5EF4-FFF2-40B4-BE49-F238E27FC236}">
                <a16:creationId xmlns:a16="http://schemas.microsoft.com/office/drawing/2014/main" id="{382C7818-DD14-4FA0-814A-DA7B8C445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743200"/>
            <a:ext cx="4572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s-ES" altLang="es-ES" sz="1800">
              <a:solidFill>
                <a:srgbClr val="FFFF00"/>
              </a:solidFill>
            </a:endParaRPr>
          </a:p>
        </p:txBody>
      </p:sp>
      <p:sp>
        <p:nvSpPr>
          <p:cNvPr id="195598" name="AutoShape 14">
            <a:extLst>
              <a:ext uri="{FF2B5EF4-FFF2-40B4-BE49-F238E27FC236}">
                <a16:creationId xmlns:a16="http://schemas.microsoft.com/office/drawing/2014/main" id="{F22FA7A2-0B43-4120-9B08-84BE66EF9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5469" y="5332373"/>
            <a:ext cx="1939987" cy="1475576"/>
          </a:xfrm>
          <a:prstGeom prst="parallelogram">
            <a:avLst>
              <a:gd name="adj" fmla="val 2631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1600" dirty="0">
                <a:solidFill>
                  <a:srgbClr val="FFFF00"/>
                </a:solidFill>
              </a:rPr>
              <a:t>  Tratamiento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1600" dirty="0">
                <a:solidFill>
                  <a:srgbClr val="FFFF00"/>
                </a:solidFill>
              </a:rPr>
              <a:t>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1600" dirty="0" err="1">
                <a:solidFill>
                  <a:srgbClr val="FFFF00"/>
                </a:solidFill>
              </a:rPr>
              <a:t>Compliance</a:t>
            </a:r>
            <a:endParaRPr lang="es-AR" altLang="es-ES" sz="1600" dirty="0">
              <a:solidFill>
                <a:srgbClr val="FFFF00"/>
              </a:solidFill>
            </a:endParaRPr>
          </a:p>
        </p:txBody>
      </p:sp>
      <p:sp>
        <p:nvSpPr>
          <p:cNvPr id="195599" name="AutoShape 15">
            <a:extLst>
              <a:ext uri="{FF2B5EF4-FFF2-40B4-BE49-F238E27FC236}">
                <a16:creationId xmlns:a16="http://schemas.microsoft.com/office/drawing/2014/main" id="{3A528A77-F4E0-4AEE-8FDE-04EE0CDDA02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080680" y="5344072"/>
            <a:ext cx="1919382" cy="1524001"/>
          </a:xfrm>
          <a:prstGeom prst="parallelogram">
            <a:avLst>
              <a:gd name="adj" fmla="val 2631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s-ES" altLang="es-ES" sz="1800">
              <a:solidFill>
                <a:srgbClr val="FFFF00"/>
              </a:solidFill>
            </a:endParaRPr>
          </a:p>
        </p:txBody>
      </p:sp>
      <p:sp>
        <p:nvSpPr>
          <p:cNvPr id="195600" name="Rectangle 16">
            <a:extLst>
              <a:ext uri="{FF2B5EF4-FFF2-40B4-BE49-F238E27FC236}">
                <a16:creationId xmlns:a16="http://schemas.microsoft.com/office/drawing/2014/main" id="{401FD671-77B1-41AA-B6A2-A655C4054C7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480766" y="5278690"/>
            <a:ext cx="1524000" cy="163462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1600" dirty="0">
                <a:solidFill>
                  <a:srgbClr val="FFFF00"/>
                </a:solidFill>
              </a:rPr>
              <a:t>Endo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1600" dirty="0">
                <a:solidFill>
                  <a:srgbClr val="FFFF00"/>
                </a:solidFill>
              </a:rPr>
              <a:t>fenotipos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1600" dirty="0">
                <a:solidFill>
                  <a:srgbClr val="FFFF00"/>
                </a:solidFill>
              </a:rPr>
              <a:t>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1600" dirty="0">
                <a:solidFill>
                  <a:srgbClr val="FFFF00"/>
                </a:solidFill>
              </a:rPr>
              <a:t>Estilos - Modos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1600" dirty="0">
                <a:solidFill>
                  <a:srgbClr val="FFFF00"/>
                </a:solidFill>
              </a:rPr>
              <a:t>Personales</a:t>
            </a:r>
          </a:p>
        </p:txBody>
      </p:sp>
      <p:sp>
        <p:nvSpPr>
          <p:cNvPr id="195601" name="Text Box 17">
            <a:extLst>
              <a:ext uri="{FF2B5EF4-FFF2-40B4-BE49-F238E27FC236}">
                <a16:creationId xmlns:a16="http://schemas.microsoft.com/office/drawing/2014/main" id="{47930A36-B928-49DB-9F83-0C1DCADF7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6601" y="5701849"/>
            <a:ext cx="13874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1600" dirty="0">
                <a:solidFill>
                  <a:srgbClr val="FFFF00"/>
                </a:solidFill>
              </a:rPr>
              <a:t>   Déficit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1600" dirty="0">
                <a:solidFill>
                  <a:srgbClr val="FFFF00"/>
                </a:solidFill>
              </a:rPr>
              <a:t> Biológicos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1600" dirty="0">
                <a:solidFill>
                  <a:srgbClr val="FFFF00"/>
                </a:solidFill>
              </a:rPr>
              <a:t> Persistentes</a:t>
            </a:r>
          </a:p>
        </p:txBody>
      </p:sp>
      <p:sp>
        <p:nvSpPr>
          <p:cNvPr id="195602" name="AutoShape 18">
            <a:extLst>
              <a:ext uri="{FF2B5EF4-FFF2-40B4-BE49-F238E27FC236}">
                <a16:creationId xmlns:a16="http://schemas.microsoft.com/office/drawing/2014/main" id="{F9FB67DB-0358-474C-AD7C-78C13B445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276600"/>
            <a:ext cx="457200" cy="381000"/>
          </a:xfrm>
          <a:prstGeom prst="leftArrow">
            <a:avLst>
              <a:gd name="adj1" fmla="val 50000"/>
              <a:gd name="adj2" fmla="val 3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s-ES" altLang="es-ES" sz="1800">
              <a:solidFill>
                <a:srgbClr val="FFFF00"/>
              </a:solidFill>
            </a:endParaRPr>
          </a:p>
        </p:txBody>
      </p:sp>
      <p:sp>
        <p:nvSpPr>
          <p:cNvPr id="195603" name="AutoShape 19">
            <a:extLst>
              <a:ext uri="{FF2B5EF4-FFF2-40B4-BE49-F238E27FC236}">
                <a16:creationId xmlns:a16="http://schemas.microsoft.com/office/drawing/2014/main" id="{475C55EB-62F0-4CF8-BE93-AEA286B18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810000"/>
            <a:ext cx="4572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s-ES" altLang="es-ES" sz="1800">
              <a:solidFill>
                <a:srgbClr val="FFFF00"/>
              </a:solidFill>
            </a:endParaRPr>
          </a:p>
        </p:txBody>
      </p:sp>
      <p:sp>
        <p:nvSpPr>
          <p:cNvPr id="229396" name="Text Box 20">
            <a:extLst>
              <a:ext uri="{FF2B5EF4-FFF2-40B4-BE49-F238E27FC236}">
                <a16:creationId xmlns:a16="http://schemas.microsoft.com/office/drawing/2014/main" id="{BB50533B-2AC1-44DA-A651-D154EF938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114801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1800" dirty="0">
                <a:solidFill>
                  <a:srgbClr val="FFFF00"/>
                </a:solidFill>
              </a:rPr>
              <a:t>Depresión</a:t>
            </a:r>
          </a:p>
        </p:txBody>
      </p:sp>
      <p:sp>
        <p:nvSpPr>
          <p:cNvPr id="229397" name="Text Box 21">
            <a:extLst>
              <a:ext uri="{FF2B5EF4-FFF2-40B4-BE49-F238E27FC236}">
                <a16:creationId xmlns:a16="http://schemas.microsoft.com/office/drawing/2014/main" id="{18D88C8E-F2EB-49F7-B122-2D0671499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114801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1800" dirty="0">
                <a:solidFill>
                  <a:srgbClr val="FFFF00"/>
                </a:solidFill>
              </a:rPr>
              <a:t>Ansiedad</a:t>
            </a:r>
          </a:p>
        </p:txBody>
      </p:sp>
      <p:sp>
        <p:nvSpPr>
          <p:cNvPr id="229398" name="Text Box 22">
            <a:extLst>
              <a:ext uri="{FF2B5EF4-FFF2-40B4-BE49-F238E27FC236}">
                <a16:creationId xmlns:a16="http://schemas.microsoft.com/office/drawing/2014/main" id="{DAE4983C-F0E5-49CC-BC55-190858D43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4648201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1800" dirty="0">
                <a:solidFill>
                  <a:srgbClr val="FFFF00"/>
                </a:solidFill>
              </a:rPr>
              <a:t>Psicosis</a:t>
            </a:r>
          </a:p>
        </p:txBody>
      </p:sp>
      <p:sp>
        <p:nvSpPr>
          <p:cNvPr id="229399" name="Text Box 23">
            <a:extLst>
              <a:ext uri="{FF2B5EF4-FFF2-40B4-BE49-F238E27FC236}">
                <a16:creationId xmlns:a16="http://schemas.microsoft.com/office/drawing/2014/main" id="{D5484C8D-379C-451F-A484-39E5A7BA6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4648201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s-AR" altLang="es-ES" sz="1800" dirty="0">
                <a:solidFill>
                  <a:srgbClr val="FFFF00"/>
                </a:solidFill>
              </a:rPr>
              <a:t>Adicción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6D2234F-BA2A-2F70-9623-59769DEBDABE}"/>
              </a:ext>
            </a:extLst>
          </p:cNvPr>
          <p:cNvSpPr txBox="1"/>
          <p:nvPr/>
        </p:nvSpPr>
        <p:spPr>
          <a:xfrm>
            <a:off x="698180" y="995937"/>
            <a:ext cx="60945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4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FENOTIPO VULNERABLE</a:t>
            </a:r>
          </a:p>
          <a:p>
            <a:pPr>
              <a:defRPr/>
            </a:pPr>
            <a:r>
              <a:rPr lang="es-ES" sz="1400" dirty="0">
                <a:solidFill>
                  <a:srgbClr val="FFFF00"/>
                </a:solidFill>
              </a:rPr>
              <a:t>HIPERACTIVIDAD DEL EJE HHA </a:t>
            </a:r>
          </a:p>
          <a:p>
            <a:pPr>
              <a:defRPr/>
            </a:pPr>
            <a:r>
              <a:rPr lang="es-ES" sz="1400" dirty="0">
                <a:solidFill>
                  <a:srgbClr val="FFFF00"/>
                </a:solidFill>
              </a:rPr>
              <a:t>HIPERACTIVIDAD DEL SISTEMA NE </a:t>
            </a:r>
          </a:p>
          <a:p>
            <a:pPr>
              <a:defRPr/>
            </a:pPr>
            <a:r>
              <a:rPr lang="es-ES" sz="1400" dirty="0">
                <a:solidFill>
                  <a:srgbClr val="FFFF00"/>
                </a:solidFill>
              </a:rPr>
              <a:t>AFECTACION DE LA NEUROGENESIS (</a:t>
            </a:r>
            <a:r>
              <a:rPr lang="es-ES" sz="1400" dirty="0" err="1">
                <a:solidFill>
                  <a:srgbClr val="FFFF00"/>
                </a:solidFill>
              </a:rPr>
              <a:t>HipoCampo</a:t>
            </a:r>
            <a:r>
              <a:rPr lang="es-ES" sz="1400" dirty="0">
                <a:solidFill>
                  <a:srgbClr val="FFFF00"/>
                </a:solidFill>
              </a:rPr>
              <a:t>)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8B32AAA2-59AE-EBCC-50D7-C937A2E10516}"/>
              </a:ext>
            </a:extLst>
          </p:cNvPr>
          <p:cNvSpPr txBox="1"/>
          <p:nvPr/>
        </p:nvSpPr>
        <p:spPr>
          <a:xfrm>
            <a:off x="8403806" y="3733800"/>
            <a:ext cx="36916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400" b="1" i="1" u="sng" dirty="0">
                <a:solidFill>
                  <a:srgbClr val="FFFF00"/>
                </a:solidFill>
              </a:rPr>
              <a:t>TRAUMAS</a:t>
            </a:r>
          </a:p>
          <a:p>
            <a:pPr>
              <a:defRPr/>
            </a:pPr>
            <a:r>
              <a:rPr lang="es-ES" sz="1400" dirty="0">
                <a:solidFill>
                  <a:srgbClr val="FFFF00"/>
                </a:solidFill>
              </a:rPr>
              <a:t> EVENTOS ADVERSOS EN EDAD ADULTA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BF2E669-23CF-4166-1CFB-D0E01D329C4A}"/>
              </a:ext>
            </a:extLst>
          </p:cNvPr>
          <p:cNvSpPr txBox="1"/>
          <p:nvPr/>
        </p:nvSpPr>
        <p:spPr>
          <a:xfrm>
            <a:off x="7260583" y="629879"/>
            <a:ext cx="47878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400" b="1" i="1" u="sng" dirty="0" err="1">
                <a:solidFill>
                  <a:srgbClr val="FFFF00"/>
                </a:solidFill>
              </a:rPr>
              <a:t>Embriogenesis</a:t>
            </a:r>
            <a:endParaRPr lang="es-ES" sz="1400" b="1" i="1" u="sng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s-ES" sz="1400" dirty="0">
                <a:solidFill>
                  <a:srgbClr val="FFFF00"/>
                </a:solidFill>
              </a:rPr>
              <a:t> Neo neurogénesis, migración neuronal y sinaptogénesis 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DFD8D8DC-096A-8628-686D-1703CEBEBF11}"/>
              </a:ext>
            </a:extLst>
          </p:cNvPr>
          <p:cNvSpPr txBox="1"/>
          <p:nvPr/>
        </p:nvSpPr>
        <p:spPr>
          <a:xfrm>
            <a:off x="7924800" y="1982579"/>
            <a:ext cx="39080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FFF00"/>
                </a:solidFill>
              </a:rPr>
              <a:t>Experiencias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infantiles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adversas</a:t>
            </a: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 err="1">
                <a:solidFill>
                  <a:srgbClr val="FFFF00"/>
                </a:solidFill>
              </a:rPr>
              <a:t>Apego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inseguro</a:t>
            </a:r>
            <a:r>
              <a:rPr lang="en-US" dirty="0">
                <a:solidFill>
                  <a:srgbClr val="FFFF00"/>
                </a:solidFill>
              </a:rPr>
              <a:t> o </a:t>
            </a:r>
            <a:r>
              <a:rPr lang="en-US" dirty="0" err="1">
                <a:solidFill>
                  <a:srgbClr val="FFFF00"/>
                </a:solidFill>
              </a:rPr>
              <a:t>desorganizado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C2C40B8A-3D79-9C41-BF25-E35ED14E2CFD}"/>
              </a:ext>
            </a:extLst>
          </p:cNvPr>
          <p:cNvSpPr txBox="1"/>
          <p:nvPr/>
        </p:nvSpPr>
        <p:spPr>
          <a:xfrm>
            <a:off x="8769877" y="5422674"/>
            <a:ext cx="6973408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err="1">
                <a:solidFill>
                  <a:srgbClr val="FFFF00"/>
                </a:solidFill>
              </a:rPr>
              <a:t>Sesgos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dirty="0" err="1">
                <a:solidFill>
                  <a:srgbClr val="FFFF00"/>
                </a:solidFill>
              </a:rPr>
              <a:t>explicativos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dirty="0" err="1">
                <a:solidFill>
                  <a:srgbClr val="FFFF00"/>
                </a:solidFill>
              </a:rPr>
              <a:t>externalizadores</a:t>
            </a:r>
            <a:endParaRPr lang="en-US" sz="14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err="1">
                <a:solidFill>
                  <a:srgbClr val="FFFF00"/>
                </a:solidFill>
              </a:rPr>
              <a:t>Creencias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dirty="0" err="1">
                <a:solidFill>
                  <a:srgbClr val="FFFF00"/>
                </a:solidFill>
              </a:rPr>
              <a:t>metacognitivos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dirty="0" err="1">
                <a:solidFill>
                  <a:srgbClr val="FFFF00"/>
                </a:solidFill>
              </a:rPr>
              <a:t>disfuncion</a:t>
            </a:r>
            <a:r>
              <a:rPr lang="en-US" sz="1400" dirty="0">
                <a:solidFill>
                  <a:srgbClr val="FFFF00"/>
                </a:solidFill>
              </a:rPr>
              <a:t>.</a:t>
            </a:r>
          </a:p>
          <a:p>
            <a:pPr>
              <a:defRPr/>
            </a:pPr>
            <a:r>
              <a:rPr lang="en-US" sz="1400" dirty="0">
                <a:solidFill>
                  <a:srgbClr val="FFFF00"/>
                </a:solidFill>
              </a:rPr>
              <a:t>•    </a:t>
            </a:r>
            <a:r>
              <a:rPr lang="en-US" sz="1400" dirty="0" err="1">
                <a:solidFill>
                  <a:srgbClr val="FFFF00"/>
                </a:solidFill>
              </a:rPr>
              <a:t>Escasa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dirty="0" err="1">
                <a:solidFill>
                  <a:srgbClr val="FFFF00"/>
                </a:solidFill>
              </a:rPr>
              <a:t>ToM</a:t>
            </a:r>
            <a:r>
              <a:rPr lang="en-US" sz="1400" dirty="0">
                <a:solidFill>
                  <a:srgbClr val="FFFF00"/>
                </a:solidFill>
              </a:rPr>
              <a:t> y </a:t>
            </a:r>
            <a:r>
              <a:rPr lang="en-US" sz="1400" dirty="0" err="1">
                <a:solidFill>
                  <a:srgbClr val="FFFF00"/>
                </a:solidFill>
              </a:rPr>
              <a:t>baja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dirty="0" err="1">
                <a:solidFill>
                  <a:srgbClr val="FFFF00"/>
                </a:solidFill>
              </a:rPr>
              <a:t>reflexion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err="1">
                <a:solidFill>
                  <a:srgbClr val="FFFF00"/>
                </a:solidFill>
              </a:rPr>
              <a:t>Desregulacion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dirty="0" err="1">
                <a:solidFill>
                  <a:srgbClr val="FFFF00"/>
                </a:solidFill>
              </a:rPr>
              <a:t>emocional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</a:p>
          <a:p>
            <a:pPr>
              <a:defRPr/>
            </a:pPr>
            <a:r>
              <a:rPr lang="en-US" sz="1400" dirty="0">
                <a:solidFill>
                  <a:srgbClr val="FFFF00"/>
                </a:solidFill>
              </a:rPr>
              <a:t>•    Baja </a:t>
            </a:r>
            <a:r>
              <a:rPr lang="en-US" sz="1400" dirty="0" err="1">
                <a:solidFill>
                  <a:srgbClr val="FFFF00"/>
                </a:solidFill>
              </a:rPr>
              <a:t>autoestima</a:t>
            </a:r>
            <a:endParaRPr lang="en-US" sz="14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FFFF00"/>
                </a:solidFill>
              </a:rPr>
              <a:t>Auto-</a:t>
            </a:r>
            <a:r>
              <a:rPr lang="en-US" sz="1400" dirty="0" err="1">
                <a:solidFill>
                  <a:srgbClr val="FFFF00"/>
                </a:solidFill>
              </a:rPr>
              <a:t>estigmatizacion</a:t>
            </a:r>
            <a:endParaRPr lang="en-US" sz="14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5192EA64-67BA-F4AA-6EC7-246012643988}"/>
              </a:ext>
            </a:extLst>
          </p:cNvPr>
          <p:cNvSpPr/>
          <p:nvPr/>
        </p:nvSpPr>
        <p:spPr>
          <a:xfrm rot="20099089">
            <a:off x="10681523" y="1478439"/>
            <a:ext cx="18514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s-ES" sz="3200" b="1" i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Stress !</a:t>
            </a:r>
            <a:r>
              <a:rPr lang="es-ES" sz="32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FF"/>
                </a:solidFill>
                <a:latin typeface="Brush Script MT" panose="03060802040406070304" pitchFamily="66" charset="0"/>
              </a:rPr>
              <a:t>!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60A6A13C-EC7F-0B34-325F-0AB2BADC3C39}"/>
              </a:ext>
            </a:extLst>
          </p:cNvPr>
          <p:cNvSpPr/>
          <p:nvPr/>
        </p:nvSpPr>
        <p:spPr>
          <a:xfrm rot="20099089">
            <a:off x="10585664" y="3222636"/>
            <a:ext cx="18514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s-ES" sz="3200" b="1" i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Stress !</a:t>
            </a:r>
            <a:r>
              <a:rPr lang="es-ES" sz="32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FF"/>
                </a:solidFill>
                <a:latin typeface="Brush Script MT" panose="03060802040406070304" pitchFamily="66" charset="0"/>
              </a:rPr>
              <a:t>!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2C3E9225-C52D-F7FA-31AF-480F36215DE0}"/>
              </a:ext>
            </a:extLst>
          </p:cNvPr>
          <p:cNvSpPr/>
          <p:nvPr/>
        </p:nvSpPr>
        <p:spPr>
          <a:xfrm rot="20099089">
            <a:off x="7766264" y="4504665"/>
            <a:ext cx="18514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s-ES" sz="3200" b="1" i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Stress !</a:t>
            </a:r>
            <a:r>
              <a:rPr lang="es-ES" sz="32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FF"/>
                </a:solidFill>
                <a:latin typeface="Brush Script MT" panose="03060802040406070304" pitchFamily="66" charset="0"/>
              </a:rPr>
              <a:t>!</a:t>
            </a:r>
          </a:p>
        </p:txBody>
      </p:sp>
      <p:pic>
        <p:nvPicPr>
          <p:cNvPr id="33" name="Picture 2" descr="Resultado de imagen para adn">
            <a:extLst>
              <a:ext uri="{FF2B5EF4-FFF2-40B4-BE49-F238E27FC236}">
                <a16:creationId xmlns:a16="http://schemas.microsoft.com/office/drawing/2014/main" id="{6AD08C32-9594-29A3-7484-FEC81B150E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11525">
            <a:off x="4547508" y="-77432"/>
            <a:ext cx="621381" cy="121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31C0635A-823D-E3F4-211E-DF210F339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7097" y="0"/>
            <a:ext cx="923751" cy="72293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3C59802-7795-18F9-F0C5-955695ADF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06694">
            <a:off x="9569380" y="182716"/>
            <a:ext cx="1763198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4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96" grpId="0"/>
      <p:bldP spid="229397" grpId="0"/>
      <p:bldP spid="229398" grpId="0"/>
      <p:bldP spid="229399" grpId="0"/>
      <p:bldP spid="25" grpId="0"/>
      <p:bldP spid="27" grpId="0"/>
      <p:bldP spid="28" grpId="0"/>
      <p:bldP spid="30" grpId="0"/>
      <p:bldP spid="32" grpId="0"/>
      <p:bldP spid="34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" name="Picture 143" descr="Dodecaedro regular poliedro borde cara, dimensional, ángulo, simetría png 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70" y="179327"/>
            <a:ext cx="6727269" cy="672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etraedro – El MUNDO DE LAS MATEMÁTICAS Y LA FÍS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302" y="2291080"/>
            <a:ext cx="2814453" cy="281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1. Poliedros Regulares o Platónicos | Geometría en el Espac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4" y="2394153"/>
            <a:ext cx="3075709" cy="259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Matemáticas | Clase 6º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4" y="7937"/>
            <a:ext cx="3075709" cy="146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3" name="Picture 69" descr="Cubo transparente PNG | PNG Pl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316" y="1972726"/>
            <a:ext cx="3451162" cy="345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79" descr="Octaedro triángulo geometría simetría tetractys, triángulo, modelo, ángulo,  rectángulo png | PNGW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AutoShape 81" descr="Octaedro triángulo geometría simetría tetractys, triángulo, modelo, ángulo,  rectángulo png | PNGW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pic>
        <p:nvPicPr>
          <p:cNvPr id="1127" name="Picture 103" descr="▷ Área de superficie y volumen de un octaedro - Estudyand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691" y="1222647"/>
            <a:ext cx="4640626" cy="464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7" name="Picture 113" descr="Diseños PNG de icosaedro para camisetas &amp; Merc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339" y="921295"/>
            <a:ext cx="5243330" cy="524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3101673" y="793693"/>
            <a:ext cx="6172956" cy="5773362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170" name="Picture 14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65" y="120158"/>
            <a:ext cx="1898464" cy="124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148" descr="Poliedros regulares y sus duales – GeoGebr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8" name="AutoShape 150" descr="Poliedros regulares y sus duales – GeoGebr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AutoShape 152" descr="Poliedros regulares y sus duales – GeoGebra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10" name="AutoShape 154" descr="Poliedros regulares y sus duales – GeoGebr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11" name="AutoShape 156" descr="Poliedros regulares y sus duales – GeoGebra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pic>
        <p:nvPicPr>
          <p:cNvPr id="1181" name="Picture 15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527" y="6164625"/>
            <a:ext cx="3766301" cy="69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9393382" y="1701655"/>
            <a:ext cx="307570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prstClr val="black"/>
                </a:solidFill>
              </a:rPr>
              <a:t>En el caso particular de los </a:t>
            </a:r>
          </a:p>
          <a:p>
            <a:r>
              <a:rPr lang="es-ES" b="1" dirty="0">
                <a:solidFill>
                  <a:prstClr val="black"/>
                </a:solidFill>
              </a:rPr>
              <a:t>sólidos platónicos</a:t>
            </a:r>
            <a:r>
              <a:rPr lang="es-ES" dirty="0">
                <a:solidFill>
                  <a:prstClr val="black"/>
                </a:solidFill>
              </a:rPr>
              <a:t> tomamos</a:t>
            </a:r>
          </a:p>
          <a:p>
            <a:r>
              <a:rPr lang="es-ES" dirty="0">
                <a:solidFill>
                  <a:prstClr val="black"/>
                </a:solidFill>
              </a:rPr>
              <a:t>el punto central de cada cara </a:t>
            </a:r>
          </a:p>
          <a:p>
            <a:r>
              <a:rPr lang="es-ES" dirty="0">
                <a:solidFill>
                  <a:prstClr val="black"/>
                </a:solidFill>
              </a:rPr>
              <a:t>(el </a:t>
            </a:r>
            <a:r>
              <a:rPr lang="es-ES" dirty="0" err="1">
                <a:solidFill>
                  <a:prstClr val="black"/>
                </a:solidFill>
              </a:rPr>
              <a:t>circuncentro</a:t>
            </a:r>
            <a:r>
              <a:rPr lang="es-ES" dirty="0">
                <a:solidFill>
                  <a:prstClr val="black"/>
                </a:solidFill>
              </a:rPr>
              <a:t>) para formar </a:t>
            </a:r>
          </a:p>
          <a:p>
            <a:r>
              <a:rPr lang="es-ES" dirty="0">
                <a:solidFill>
                  <a:prstClr val="black"/>
                </a:solidFill>
              </a:rPr>
              <a:t>el poliedro dual y así </a:t>
            </a:r>
          </a:p>
          <a:p>
            <a:r>
              <a:rPr lang="es-ES" dirty="0">
                <a:solidFill>
                  <a:prstClr val="black"/>
                </a:solidFill>
              </a:rPr>
              <a:t>Obtendremos otro </a:t>
            </a:r>
          </a:p>
          <a:p>
            <a:r>
              <a:rPr lang="es-ES" b="1" dirty="0">
                <a:solidFill>
                  <a:prstClr val="black"/>
                </a:solidFill>
              </a:rPr>
              <a:t>sólido</a:t>
            </a:r>
            <a:r>
              <a:rPr lang="es-ES" dirty="0">
                <a:solidFill>
                  <a:prstClr val="black"/>
                </a:solidFill>
              </a:rPr>
              <a:t> platónico. </a:t>
            </a:r>
          </a:p>
          <a:p>
            <a:r>
              <a:rPr lang="es-ES" dirty="0">
                <a:solidFill>
                  <a:prstClr val="black"/>
                </a:solidFill>
              </a:rPr>
              <a:t>Se intercambian las caras y </a:t>
            </a:r>
          </a:p>
          <a:p>
            <a:r>
              <a:rPr lang="es-ES" dirty="0">
                <a:solidFill>
                  <a:prstClr val="black"/>
                </a:solidFill>
              </a:rPr>
              <a:t>los vértices y ambos poliedros tienen el mismo número de aristas. El cubo y el octaedro </a:t>
            </a:r>
          </a:p>
          <a:p>
            <a:r>
              <a:rPr lang="es-ES" dirty="0">
                <a:solidFill>
                  <a:prstClr val="black"/>
                </a:solidFill>
              </a:rPr>
              <a:t>son poliedros </a:t>
            </a:r>
            <a:r>
              <a:rPr lang="es-ES" b="1" dirty="0">
                <a:solidFill>
                  <a:prstClr val="black"/>
                </a:solidFill>
              </a:rPr>
              <a:t>duales</a:t>
            </a:r>
            <a:r>
              <a:rPr lang="es-ES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2" name="Picture 2" descr="Matematicas Visuales | Los sólidos platónicos: dualidad.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990858"/>
            <a:ext cx="1761094" cy="176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70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objeto&#10;&#10;Descripción generada automáticamente">
            <a:extLst>
              <a:ext uri="{FF2B5EF4-FFF2-40B4-BE49-F238E27FC236}">
                <a16:creationId xmlns:a16="http://schemas.microsoft.com/office/drawing/2014/main" id="{2AB5E7EA-412D-4FD2-9284-BE7B17F38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87" y="-4909"/>
            <a:ext cx="10190480" cy="6957060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F295095-3CB2-4B5C-A35A-6F507A417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354" y="4185892"/>
            <a:ext cx="2158171" cy="640135"/>
          </a:xfrm>
          <a:prstGeom prst="rect">
            <a:avLst/>
          </a:prstGeom>
        </p:spPr>
      </p:pic>
      <p:sp>
        <p:nvSpPr>
          <p:cNvPr id="7" name="4 Rectángulo">
            <a:extLst>
              <a:ext uri="{FF2B5EF4-FFF2-40B4-BE49-F238E27FC236}">
                <a16:creationId xmlns:a16="http://schemas.microsoft.com/office/drawing/2014/main" id="{E515161D-475D-4438-8C9D-F34FA08E77F7}"/>
              </a:ext>
            </a:extLst>
          </p:cNvPr>
          <p:cNvSpPr/>
          <p:nvPr/>
        </p:nvSpPr>
        <p:spPr>
          <a:xfrm>
            <a:off x="2176997" y="674833"/>
            <a:ext cx="3197643" cy="769441"/>
          </a:xfrm>
          <a:prstGeom prst="rect">
            <a:avLst/>
          </a:prstGeom>
          <a:noFill/>
          <a:scene3d>
            <a:camera prst="perspectiveRelaxedModerately"/>
            <a:lightRig rig="freezing" dir="t"/>
          </a:scene3d>
          <a:sp3d prstMaterial="dkEdge">
            <a:bevelT prst="angle"/>
          </a:sp3d>
        </p:spPr>
        <p:txBody>
          <a:bodyPr wrap="square" lIns="91440" tIns="45720" rIns="91440" bIns="45720">
            <a:spAutoFit/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4400" b="1" cap="all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COGNICIÓN</a:t>
            </a:r>
            <a:endParaRPr lang="es-ES" sz="4400" b="1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</a:endParaRPr>
          </a:p>
        </p:txBody>
      </p:sp>
      <p:sp>
        <p:nvSpPr>
          <p:cNvPr id="8" name="WordArt 4">
            <a:extLst>
              <a:ext uri="{FF2B5EF4-FFF2-40B4-BE49-F238E27FC236}">
                <a16:creationId xmlns:a16="http://schemas.microsoft.com/office/drawing/2014/main" id="{AF2E0205-9AFB-4515-B6F0-9EFA2EE06F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71139" y="3209925"/>
            <a:ext cx="1752600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  <a:cs typeface="Arial"/>
              </a:rPr>
              <a:t>Emoción</a:t>
            </a:r>
          </a:p>
        </p:txBody>
      </p:sp>
      <p:sp>
        <p:nvSpPr>
          <p:cNvPr id="9" name="WordArt 4">
            <a:extLst>
              <a:ext uri="{FF2B5EF4-FFF2-40B4-BE49-F238E27FC236}">
                <a16:creationId xmlns:a16="http://schemas.microsoft.com/office/drawing/2014/main" id="{D1C7BC39-419B-4E9D-B2BC-E20DE60D81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74805" y="2119107"/>
            <a:ext cx="2051720" cy="504056"/>
          </a:xfrm>
          <a:prstGeom prst="rect">
            <a:avLst/>
          </a:prstGeom>
          <a:pattFill prst="pct5">
            <a:fgClr>
              <a:srgbClr val="FF0000"/>
            </a:fgClr>
            <a:bgClr>
              <a:schemeClr val="bg1"/>
            </a:bgClr>
          </a:patt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isometricOffAxis1Right"/>
            <a:lightRig rig="sunset" dir="t"/>
          </a:scene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35715">
                      <a:srgbClr val="FAC707"/>
                    </a:gs>
                    <a:gs pos="9000">
                      <a:srgbClr val="E81766"/>
                    </a:gs>
                    <a:gs pos="27000">
                      <a:srgbClr val="F79F0C"/>
                    </a:gs>
                    <a:gs pos="18000">
                      <a:srgbClr val="EE3F17"/>
                    </a:gs>
                    <a:gs pos="49000">
                      <a:srgbClr val="8DC624"/>
                    </a:gs>
                    <a:gs pos="44000">
                      <a:srgbClr val="FFFF00"/>
                    </a:gs>
                    <a:gs pos="58000">
                      <a:srgbClr val="1A8D48"/>
                    </a:gs>
                    <a:gs pos="69000">
                      <a:srgbClr val="0819FB"/>
                    </a:gs>
                    <a:gs pos="77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Sentimiento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D41BD62-464D-472E-AD1D-3C6C20A8D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139" y="5363844"/>
            <a:ext cx="1719920" cy="640134"/>
          </a:xfrm>
          <a:prstGeom prst="rect">
            <a:avLst/>
          </a:prstGeom>
        </p:spPr>
      </p:pic>
      <p:sp>
        <p:nvSpPr>
          <p:cNvPr id="10" name="33 Flecha derecha">
            <a:extLst>
              <a:ext uri="{FF2B5EF4-FFF2-40B4-BE49-F238E27FC236}">
                <a16:creationId xmlns:a16="http://schemas.microsoft.com/office/drawing/2014/main" id="{C7DAE1AE-18B2-44E6-A0F3-7C569633AA45}"/>
              </a:ext>
            </a:extLst>
          </p:cNvPr>
          <p:cNvSpPr/>
          <p:nvPr/>
        </p:nvSpPr>
        <p:spPr>
          <a:xfrm rot="16200000">
            <a:off x="2777200" y="3298090"/>
            <a:ext cx="5555760" cy="360880"/>
          </a:xfrm>
          <a:prstGeom prst="rightArrow">
            <a:avLst/>
          </a:prstGeom>
          <a:gradFill flip="none" rotWithShape="1">
            <a:gsLst>
              <a:gs pos="0">
                <a:srgbClr val="C00000"/>
              </a:gs>
              <a:gs pos="5000">
                <a:srgbClr val="8E0209"/>
              </a:gs>
              <a:gs pos="34000">
                <a:srgbClr val="FFC000"/>
              </a:gs>
              <a:gs pos="25000">
                <a:srgbClr val="DD0033"/>
              </a:gs>
              <a:gs pos="13000">
                <a:srgbClr val="BA0066"/>
              </a:gs>
              <a:gs pos="65000">
                <a:srgbClr val="FF33CC"/>
              </a:gs>
              <a:gs pos="52000">
                <a:srgbClr val="FF4100"/>
              </a:gs>
              <a:gs pos="43000">
                <a:srgbClr val="FF0000"/>
              </a:gs>
              <a:gs pos="87000">
                <a:srgbClr val="CC00CC"/>
              </a:gs>
            </a:gsLst>
            <a:path path="rect">
              <a:fillToRect r="100000" b="100000"/>
            </a:path>
            <a:tileRect l="-100000" t="-100000"/>
          </a:grad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dir="7500000">
              <a:srgbClr val="FFC000">
                <a:alpha val="97000"/>
              </a:srgbClr>
            </a:innerShdw>
            <a:reflection blurRad="6350" stA="110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4" name="13 Flecha curvada hacia la izquierda"/>
          <p:cNvSpPr/>
          <p:nvPr/>
        </p:nvSpPr>
        <p:spPr>
          <a:xfrm>
            <a:off x="7764085" y="4656231"/>
            <a:ext cx="814647" cy="1648061"/>
          </a:xfrm>
          <a:prstGeom prst="curvedLeftArrow">
            <a:avLst/>
          </a:prstGeom>
          <a:gradFill flip="none" rotWithShape="1">
            <a:gsLst>
              <a:gs pos="0">
                <a:srgbClr val="FFF200"/>
              </a:gs>
              <a:gs pos="42000">
                <a:srgbClr val="FF33CC"/>
              </a:gs>
              <a:gs pos="53000">
                <a:srgbClr val="FF7A00"/>
              </a:gs>
              <a:gs pos="81000">
                <a:srgbClr val="FF0300"/>
              </a:gs>
              <a:gs pos="100000">
                <a:srgbClr val="4D0808"/>
              </a:gs>
            </a:gsLst>
            <a:lin ang="27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AR">
              <a:solidFill>
                <a:srgbClr val="FFFFFF"/>
              </a:solidFill>
            </a:endParaRPr>
          </a:p>
        </p:txBody>
      </p:sp>
      <p:sp>
        <p:nvSpPr>
          <p:cNvPr id="13" name="12 Flecha curvada hacia la izquierda"/>
          <p:cNvSpPr/>
          <p:nvPr/>
        </p:nvSpPr>
        <p:spPr>
          <a:xfrm>
            <a:off x="7672646" y="3512142"/>
            <a:ext cx="814647" cy="1492119"/>
          </a:xfrm>
          <a:prstGeom prst="curvedLeftArrow">
            <a:avLst/>
          </a:prstGeom>
          <a:gradFill flip="none" rotWithShape="1">
            <a:gsLst>
              <a:gs pos="0">
                <a:srgbClr val="FFF200"/>
              </a:gs>
              <a:gs pos="42000">
                <a:srgbClr val="FF33CC"/>
              </a:gs>
              <a:gs pos="53000">
                <a:srgbClr val="FF7A00"/>
              </a:gs>
              <a:gs pos="81000">
                <a:srgbClr val="FF0300"/>
              </a:gs>
              <a:gs pos="100000">
                <a:srgbClr val="4D0808"/>
              </a:gs>
            </a:gsLst>
            <a:lin ang="27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AR">
              <a:solidFill>
                <a:srgbClr val="FFFFFF"/>
              </a:solidFill>
            </a:endParaRPr>
          </a:p>
        </p:txBody>
      </p:sp>
      <p:sp>
        <p:nvSpPr>
          <p:cNvPr id="12" name="11 Flecha curvada hacia la izquierda"/>
          <p:cNvSpPr/>
          <p:nvPr/>
        </p:nvSpPr>
        <p:spPr>
          <a:xfrm>
            <a:off x="7470371" y="2371135"/>
            <a:ext cx="814647" cy="1521088"/>
          </a:xfrm>
          <a:prstGeom prst="curvedLeftArrow">
            <a:avLst/>
          </a:prstGeom>
          <a:gradFill flip="none" rotWithShape="1">
            <a:gsLst>
              <a:gs pos="0">
                <a:srgbClr val="FFF200"/>
              </a:gs>
              <a:gs pos="42000">
                <a:srgbClr val="FF33CC"/>
              </a:gs>
              <a:gs pos="53000">
                <a:srgbClr val="FF7A00"/>
              </a:gs>
              <a:gs pos="81000">
                <a:srgbClr val="FF0300"/>
              </a:gs>
              <a:gs pos="100000">
                <a:srgbClr val="4D0808"/>
              </a:gs>
            </a:gsLst>
            <a:lin ang="27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AR">
              <a:solidFill>
                <a:srgbClr val="FFFFFF"/>
              </a:solidFill>
            </a:endParaRPr>
          </a:p>
        </p:txBody>
      </p:sp>
      <p:sp>
        <p:nvSpPr>
          <p:cNvPr id="3" name="2 Flecha curvada hacia la izquierda"/>
          <p:cNvSpPr/>
          <p:nvPr/>
        </p:nvSpPr>
        <p:spPr>
          <a:xfrm>
            <a:off x="7315200" y="938192"/>
            <a:ext cx="814647" cy="1648061"/>
          </a:xfrm>
          <a:prstGeom prst="curvedLeftArrow">
            <a:avLst/>
          </a:prstGeom>
          <a:gradFill flip="none" rotWithShape="1">
            <a:gsLst>
              <a:gs pos="0">
                <a:srgbClr val="FFF200"/>
              </a:gs>
              <a:gs pos="42000">
                <a:srgbClr val="FF33CC"/>
              </a:gs>
              <a:gs pos="53000">
                <a:srgbClr val="FF7A00"/>
              </a:gs>
              <a:gs pos="81000">
                <a:srgbClr val="FF0300"/>
              </a:gs>
              <a:gs pos="100000">
                <a:srgbClr val="4D0808"/>
              </a:gs>
            </a:gsLst>
            <a:lin ang="27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AR">
              <a:solidFill>
                <a:srgbClr val="FFFFFF"/>
              </a:solidFill>
            </a:endParaRPr>
          </a:p>
        </p:txBody>
      </p:sp>
      <p:sp>
        <p:nvSpPr>
          <p:cNvPr id="16" name="Globo: línea con barra de énfasis 15">
            <a:extLst>
              <a:ext uri="{FF2B5EF4-FFF2-40B4-BE49-F238E27FC236}">
                <a16:creationId xmlns:a16="http://schemas.microsoft.com/office/drawing/2014/main" id="{B2AFC45F-0ED3-6E86-72DD-5384C6A73997}"/>
              </a:ext>
            </a:extLst>
          </p:cNvPr>
          <p:cNvSpPr/>
          <p:nvPr/>
        </p:nvSpPr>
        <p:spPr>
          <a:xfrm>
            <a:off x="9440471" y="2160425"/>
            <a:ext cx="2094362" cy="462738"/>
          </a:xfrm>
          <a:prstGeom prst="accentCallout1">
            <a:avLst>
              <a:gd name="adj1" fmla="val 51847"/>
              <a:gd name="adj2" fmla="val -3737"/>
              <a:gd name="adj3" fmla="val 49720"/>
              <a:gd name="adj4" fmla="val -107149"/>
            </a:avLst>
          </a:prstGeom>
          <a:solidFill>
            <a:schemeClr val="tx1"/>
          </a:solidFill>
          <a:ln w="53975">
            <a:solidFill>
              <a:srgbClr val="FF0000"/>
            </a:solidFill>
            <a:head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AR" b="1" dirty="0">
                <a:solidFill>
                  <a:srgbClr val="FF0000"/>
                </a:solidFill>
              </a:rPr>
              <a:t>SENTIMIENTOS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Globo: línea con barra de énfasis 16">
            <a:extLst>
              <a:ext uri="{FF2B5EF4-FFF2-40B4-BE49-F238E27FC236}">
                <a16:creationId xmlns:a16="http://schemas.microsoft.com/office/drawing/2014/main" id="{EE20769B-CB79-904F-30A7-ADF428E79842}"/>
              </a:ext>
            </a:extLst>
          </p:cNvPr>
          <p:cNvSpPr/>
          <p:nvPr/>
        </p:nvSpPr>
        <p:spPr>
          <a:xfrm>
            <a:off x="9389902" y="1040077"/>
            <a:ext cx="2769566" cy="462738"/>
          </a:xfrm>
          <a:prstGeom prst="accentCallout1">
            <a:avLst>
              <a:gd name="adj1" fmla="val 56008"/>
              <a:gd name="adj2" fmla="val -3737"/>
              <a:gd name="adj3" fmla="val 50209"/>
              <a:gd name="adj4" fmla="val -88985"/>
            </a:avLst>
          </a:prstGeom>
          <a:solidFill>
            <a:schemeClr val="tx1"/>
          </a:solidFill>
          <a:ln w="53975">
            <a:solidFill>
              <a:srgbClr val="FF0000"/>
            </a:solidFill>
            <a:head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AR" b="1" dirty="0">
                <a:solidFill>
                  <a:srgbClr val="C00000"/>
                </a:solidFill>
              </a:rPr>
              <a:t>CREENCIAS/VALORES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8" name="Globo: línea con barra de énfasis 17">
            <a:extLst>
              <a:ext uri="{FF2B5EF4-FFF2-40B4-BE49-F238E27FC236}">
                <a16:creationId xmlns:a16="http://schemas.microsoft.com/office/drawing/2014/main" id="{6C290FB6-6D8D-EDEA-02CE-49651379626A}"/>
              </a:ext>
            </a:extLst>
          </p:cNvPr>
          <p:cNvSpPr/>
          <p:nvPr/>
        </p:nvSpPr>
        <p:spPr>
          <a:xfrm>
            <a:off x="9420861" y="3226320"/>
            <a:ext cx="2094362" cy="462738"/>
          </a:xfrm>
          <a:prstGeom prst="accentCallout1">
            <a:avLst>
              <a:gd name="adj1" fmla="val 51847"/>
              <a:gd name="adj2" fmla="val -3737"/>
              <a:gd name="adj3" fmla="val 45560"/>
              <a:gd name="adj4" fmla="val -95200"/>
            </a:avLst>
          </a:prstGeom>
          <a:solidFill>
            <a:schemeClr val="tx1"/>
          </a:solidFill>
          <a:ln w="53975">
            <a:solidFill>
              <a:srgbClr val="FF0000"/>
            </a:solidFill>
            <a:head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AR" b="1" dirty="0">
                <a:solidFill>
                  <a:srgbClr val="FF0000"/>
                </a:solidFill>
              </a:rPr>
              <a:t>EMOCIONES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Globo: línea con barra de énfasis 18">
            <a:extLst>
              <a:ext uri="{FF2B5EF4-FFF2-40B4-BE49-F238E27FC236}">
                <a16:creationId xmlns:a16="http://schemas.microsoft.com/office/drawing/2014/main" id="{B04E217E-8EF2-D8B9-B0AE-4E5541BC66C3}"/>
              </a:ext>
            </a:extLst>
          </p:cNvPr>
          <p:cNvSpPr/>
          <p:nvPr/>
        </p:nvSpPr>
        <p:spPr>
          <a:xfrm>
            <a:off x="9431167" y="4363289"/>
            <a:ext cx="2352259" cy="462738"/>
          </a:xfrm>
          <a:prstGeom prst="accentCallout1">
            <a:avLst>
              <a:gd name="adj1" fmla="val 49767"/>
              <a:gd name="adj2" fmla="val -3423"/>
              <a:gd name="adj3" fmla="val 45560"/>
              <a:gd name="adj4" fmla="val -90699"/>
            </a:avLst>
          </a:prstGeom>
          <a:solidFill>
            <a:schemeClr val="tx1"/>
          </a:solidFill>
          <a:ln w="53975">
            <a:solidFill>
              <a:srgbClr val="FF0000"/>
            </a:solidFill>
            <a:head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AR" b="1" dirty="0">
                <a:solidFill>
                  <a:srgbClr val="FF0000"/>
                </a:solidFill>
              </a:rPr>
              <a:t>DESEOS/ANHELOS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Globo: línea con barra de énfasis 20">
            <a:extLst>
              <a:ext uri="{FF2B5EF4-FFF2-40B4-BE49-F238E27FC236}">
                <a16:creationId xmlns:a16="http://schemas.microsoft.com/office/drawing/2014/main" id="{46236FA0-02D5-56C2-DE26-41E7B4DF2E07}"/>
              </a:ext>
            </a:extLst>
          </p:cNvPr>
          <p:cNvSpPr/>
          <p:nvPr/>
        </p:nvSpPr>
        <p:spPr>
          <a:xfrm>
            <a:off x="9150989" y="5586554"/>
            <a:ext cx="2912614" cy="462738"/>
          </a:xfrm>
          <a:prstGeom prst="accentCallout1">
            <a:avLst>
              <a:gd name="adj1" fmla="val 47687"/>
              <a:gd name="adj2" fmla="val -4367"/>
              <a:gd name="adj3" fmla="val 41400"/>
              <a:gd name="adj4" fmla="val -65583"/>
            </a:avLst>
          </a:prstGeom>
          <a:solidFill>
            <a:schemeClr val="tx1"/>
          </a:solidFill>
          <a:ln w="53975">
            <a:solidFill>
              <a:srgbClr val="FF0000"/>
            </a:solidFill>
            <a:head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AR" b="1" dirty="0">
                <a:solidFill>
                  <a:srgbClr val="FF0000"/>
                </a:solidFill>
              </a:rPr>
              <a:t>ACIONES/CONDUCTAS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33 Flecha derecha">
            <a:extLst>
              <a:ext uri="{FF2B5EF4-FFF2-40B4-BE49-F238E27FC236}">
                <a16:creationId xmlns:a16="http://schemas.microsoft.com/office/drawing/2014/main" id="{F575037B-6552-1063-9C7A-1E82A11D01C7}"/>
              </a:ext>
            </a:extLst>
          </p:cNvPr>
          <p:cNvSpPr/>
          <p:nvPr/>
        </p:nvSpPr>
        <p:spPr>
          <a:xfrm rot="5400000">
            <a:off x="-1199387" y="2938872"/>
            <a:ext cx="5555760" cy="920812"/>
          </a:xfrm>
          <a:prstGeom prst="rightArrow">
            <a:avLst/>
          </a:prstGeom>
          <a:gradFill flip="none" rotWithShape="1">
            <a:gsLst>
              <a:gs pos="0">
                <a:srgbClr val="C00000"/>
              </a:gs>
              <a:gs pos="5000">
                <a:srgbClr val="8E0209"/>
              </a:gs>
              <a:gs pos="34000">
                <a:srgbClr val="FFC000"/>
              </a:gs>
              <a:gs pos="25000">
                <a:srgbClr val="DD0033"/>
              </a:gs>
              <a:gs pos="13000">
                <a:srgbClr val="BA0066"/>
              </a:gs>
              <a:gs pos="65000">
                <a:srgbClr val="FF33CC"/>
              </a:gs>
              <a:gs pos="52000">
                <a:srgbClr val="FF4100"/>
              </a:gs>
              <a:gs pos="43000">
                <a:srgbClr val="FF0000"/>
              </a:gs>
              <a:gs pos="87000">
                <a:srgbClr val="CC00CC"/>
              </a:gs>
            </a:gsLst>
            <a:path path="rect">
              <a:fillToRect r="100000" b="100000"/>
            </a:path>
            <a:tileRect l="-100000" t="-100000"/>
          </a:gradFill>
          <a:ln w="28575">
            <a:solidFill>
              <a:srgbClr val="FFC000"/>
            </a:solidFill>
          </a:ln>
          <a:effectLst>
            <a:glow rad="1587500">
              <a:srgbClr val="FF0000">
                <a:alpha val="91000"/>
              </a:srgbClr>
            </a:glow>
            <a:innerShdw dir="7500000">
              <a:srgbClr val="FFC000">
                <a:alpha val="97000"/>
              </a:srgbClr>
            </a:innerShdw>
            <a:reflection blurRad="6350" stA="110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GRAVEDAD   SINTOMATICA</a:t>
            </a:r>
          </a:p>
        </p:txBody>
      </p:sp>
    </p:spTree>
    <p:extLst>
      <p:ext uri="{BB962C8B-B14F-4D97-AF65-F5344CB8AC3E}">
        <p14:creationId xmlns:p14="http://schemas.microsoft.com/office/powerpoint/2010/main" val="59228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3" grpId="0" animBg="1"/>
      <p:bldP spid="12" grpId="0" animBg="1"/>
      <p:bldP spid="3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contenido 4" descr="Imagen que contiene objeto&#10;&#10;Descripción generada automáticamente">
            <a:extLst>
              <a:ext uri="{FF2B5EF4-FFF2-40B4-BE49-F238E27FC236}">
                <a16:creationId xmlns:a16="http://schemas.microsoft.com/office/drawing/2014/main" id="{49101BFB-F53D-4DEC-A656-34E80A282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40" y="0"/>
            <a:ext cx="10190480" cy="6957060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F295095-3CB2-4B5C-A35A-6F507A417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354" y="4185892"/>
            <a:ext cx="2158171" cy="640135"/>
          </a:xfrm>
          <a:prstGeom prst="rect">
            <a:avLst/>
          </a:prstGeom>
        </p:spPr>
      </p:pic>
      <p:sp>
        <p:nvSpPr>
          <p:cNvPr id="7" name="4 Rectángulo">
            <a:extLst>
              <a:ext uri="{FF2B5EF4-FFF2-40B4-BE49-F238E27FC236}">
                <a16:creationId xmlns:a16="http://schemas.microsoft.com/office/drawing/2014/main" id="{E515161D-475D-4438-8C9D-F34FA08E77F7}"/>
              </a:ext>
            </a:extLst>
          </p:cNvPr>
          <p:cNvSpPr/>
          <p:nvPr/>
        </p:nvSpPr>
        <p:spPr>
          <a:xfrm>
            <a:off x="2176997" y="674833"/>
            <a:ext cx="3197643" cy="769441"/>
          </a:xfrm>
          <a:prstGeom prst="rect">
            <a:avLst/>
          </a:prstGeom>
          <a:noFill/>
          <a:scene3d>
            <a:camera prst="perspectiveRelaxedModerately"/>
            <a:lightRig rig="freezing" dir="t"/>
          </a:scene3d>
          <a:sp3d prstMaterial="dkEdge">
            <a:bevelT prst="angle"/>
          </a:sp3d>
        </p:spPr>
        <p:txBody>
          <a:bodyPr wrap="square" lIns="91440" tIns="45720" rIns="91440" bIns="45720">
            <a:spAutoFit/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4400" b="1" cap="all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COGNICIÓN</a:t>
            </a:r>
            <a:endParaRPr lang="es-ES" sz="4400" b="1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</a:endParaRPr>
          </a:p>
        </p:txBody>
      </p:sp>
      <p:sp>
        <p:nvSpPr>
          <p:cNvPr id="8" name="WordArt 4">
            <a:extLst>
              <a:ext uri="{FF2B5EF4-FFF2-40B4-BE49-F238E27FC236}">
                <a16:creationId xmlns:a16="http://schemas.microsoft.com/office/drawing/2014/main" id="{AF2E0205-9AFB-4515-B6F0-9EFA2EE06F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71139" y="3209925"/>
            <a:ext cx="1752600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  <a:cs typeface="Arial"/>
              </a:rPr>
              <a:t>Emoción</a:t>
            </a:r>
          </a:p>
        </p:txBody>
      </p:sp>
      <p:sp>
        <p:nvSpPr>
          <p:cNvPr id="9" name="WordArt 4">
            <a:extLst>
              <a:ext uri="{FF2B5EF4-FFF2-40B4-BE49-F238E27FC236}">
                <a16:creationId xmlns:a16="http://schemas.microsoft.com/office/drawing/2014/main" id="{D1C7BC39-419B-4E9D-B2BC-E20DE60D81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74805" y="2119107"/>
            <a:ext cx="2051720" cy="504056"/>
          </a:xfrm>
          <a:prstGeom prst="rect">
            <a:avLst/>
          </a:prstGeom>
          <a:pattFill prst="pct5">
            <a:fgClr>
              <a:srgbClr val="FF0000"/>
            </a:fgClr>
            <a:bgClr>
              <a:schemeClr val="bg1"/>
            </a:bgClr>
          </a:patt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isometricOffAxis1Right"/>
            <a:lightRig rig="sunset" dir="t"/>
          </a:scene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35715">
                      <a:srgbClr val="FAC707"/>
                    </a:gs>
                    <a:gs pos="9000">
                      <a:srgbClr val="E81766"/>
                    </a:gs>
                    <a:gs pos="27000">
                      <a:srgbClr val="F79F0C"/>
                    </a:gs>
                    <a:gs pos="18000">
                      <a:srgbClr val="EE3F17"/>
                    </a:gs>
                    <a:gs pos="49000">
                      <a:srgbClr val="8DC624"/>
                    </a:gs>
                    <a:gs pos="44000">
                      <a:srgbClr val="FFFF00"/>
                    </a:gs>
                    <a:gs pos="58000">
                      <a:srgbClr val="1A8D48"/>
                    </a:gs>
                    <a:gs pos="69000">
                      <a:srgbClr val="0819FB"/>
                    </a:gs>
                    <a:gs pos="77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Sentimiento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D41BD62-464D-472E-AD1D-3C6C20A8D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139" y="5363844"/>
            <a:ext cx="1719920" cy="640134"/>
          </a:xfrm>
          <a:prstGeom prst="rect">
            <a:avLst/>
          </a:prstGeom>
        </p:spPr>
      </p:pic>
      <p:pic>
        <p:nvPicPr>
          <p:cNvPr id="6148" name="Picture 4" descr="Brain PNG">
            <a:extLst>
              <a:ext uri="{FF2B5EF4-FFF2-40B4-BE49-F238E27FC236}">
                <a16:creationId xmlns:a16="http://schemas.microsoft.com/office/drawing/2014/main" id="{57FF7C1C-635C-4FC1-AEB2-4F2DC52CC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23" y="1938201"/>
            <a:ext cx="3306481" cy="254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ibujo de Médula espinal para Colorear - Dibujos.net">
            <a:extLst>
              <a:ext uri="{FF2B5EF4-FFF2-40B4-BE49-F238E27FC236}">
                <a16:creationId xmlns:a16="http://schemas.microsoft.com/office/drawing/2014/main" id="{AE1BCC46-E36A-493B-AE04-DA67F902C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323" flipH="1">
            <a:off x="5561384" y="1572453"/>
            <a:ext cx="8523859" cy="606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2F105219-8801-45E0-8F8A-920E225696FA}"/>
              </a:ext>
            </a:extLst>
          </p:cNvPr>
          <p:cNvCxnSpPr>
            <a:cxnSpLocks/>
          </p:cNvCxnSpPr>
          <p:nvPr/>
        </p:nvCxnSpPr>
        <p:spPr>
          <a:xfrm>
            <a:off x="7132354" y="1281555"/>
            <a:ext cx="4065733" cy="1174440"/>
          </a:xfrm>
          <a:prstGeom prst="straightConnector1">
            <a:avLst/>
          </a:prstGeom>
          <a:ln w="603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D6FAD264-2FE0-44EA-9344-19F4BE17DC1E}"/>
              </a:ext>
            </a:extLst>
          </p:cNvPr>
          <p:cNvCxnSpPr>
            <a:cxnSpLocks/>
          </p:cNvCxnSpPr>
          <p:nvPr/>
        </p:nvCxnSpPr>
        <p:spPr>
          <a:xfrm>
            <a:off x="7275443" y="5683911"/>
            <a:ext cx="2145418" cy="0"/>
          </a:xfrm>
          <a:prstGeom prst="straightConnector1">
            <a:avLst/>
          </a:prstGeom>
          <a:ln w="603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5D36EC16-2813-410A-A5A0-D7A83F01D42B}"/>
              </a:ext>
            </a:extLst>
          </p:cNvPr>
          <p:cNvCxnSpPr>
            <a:cxnSpLocks/>
          </p:cNvCxnSpPr>
          <p:nvPr/>
        </p:nvCxnSpPr>
        <p:spPr>
          <a:xfrm flipV="1">
            <a:off x="7132354" y="3648075"/>
            <a:ext cx="3297107" cy="959735"/>
          </a:xfrm>
          <a:prstGeom prst="straightConnector1">
            <a:avLst/>
          </a:prstGeom>
          <a:ln w="603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96E1B229-8B3A-4AE1-A67E-8AB4272B1D6A}"/>
              </a:ext>
            </a:extLst>
          </p:cNvPr>
          <p:cNvCxnSpPr>
            <a:cxnSpLocks/>
          </p:cNvCxnSpPr>
          <p:nvPr/>
        </p:nvCxnSpPr>
        <p:spPr>
          <a:xfrm>
            <a:off x="7201838" y="3421102"/>
            <a:ext cx="2989084" cy="57428"/>
          </a:xfrm>
          <a:prstGeom prst="straightConnector1">
            <a:avLst/>
          </a:prstGeom>
          <a:ln w="60325">
            <a:solidFill>
              <a:srgbClr val="FF58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7BD6F617-E1EA-4BE3-BAC6-DA5E541549C7}"/>
              </a:ext>
            </a:extLst>
          </p:cNvPr>
          <p:cNvCxnSpPr>
            <a:cxnSpLocks/>
          </p:cNvCxnSpPr>
          <p:nvPr/>
        </p:nvCxnSpPr>
        <p:spPr>
          <a:xfrm>
            <a:off x="7132354" y="2371135"/>
            <a:ext cx="2145418" cy="0"/>
          </a:xfrm>
          <a:prstGeom prst="straightConnector1">
            <a:avLst/>
          </a:prstGeom>
          <a:ln w="603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Imagen relacionada">
            <a:extLst>
              <a:ext uri="{FF2B5EF4-FFF2-40B4-BE49-F238E27FC236}">
                <a16:creationId xmlns:a16="http://schemas.microsoft.com/office/drawing/2014/main" id="{159DDE49-FCC8-4D68-B7C1-88F87F9BEE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048" y="2174964"/>
            <a:ext cx="2964954" cy="302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42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Dibujo de Médula espinal para Colorear - Dibujos.net">
            <a:extLst>
              <a:ext uri="{FF2B5EF4-FFF2-40B4-BE49-F238E27FC236}">
                <a16:creationId xmlns:a16="http://schemas.microsoft.com/office/drawing/2014/main" id="{14952E26-C184-42A8-BADB-1A2588FE7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323" flipH="1">
            <a:off x="9269169" y="983608"/>
            <a:ext cx="2819137" cy="20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3" descr="cruz 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7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 descr="vio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541" y="4867462"/>
            <a:ext cx="161691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 descr="roj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271" y="2997981"/>
            <a:ext cx="786306" cy="78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 descr="ed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844" y="767984"/>
            <a:ext cx="1230857" cy="100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7" descr="manz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217" y="2864241"/>
            <a:ext cx="1494614" cy="105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2233197" y="3231239"/>
            <a:ext cx="1332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s-ES" dirty="0">
              <a:solidFill>
                <a:srgbClr val="FFFF00"/>
              </a:solidFill>
              <a:cs typeface="Arial" charset="0"/>
            </a:endParaRPr>
          </a:p>
          <a:p>
            <a:pPr>
              <a:defRPr/>
            </a:pPr>
            <a:r>
              <a:rPr lang="es-ES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LUCHA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9067539" y="3252094"/>
            <a:ext cx="1486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s-ES" dirty="0">
              <a:solidFill>
                <a:srgbClr val="FFFF00"/>
              </a:solidFill>
              <a:cs typeface="Arial" charset="0"/>
            </a:endParaRPr>
          </a:p>
          <a:p>
            <a:pPr>
              <a:defRPr/>
            </a:pPr>
            <a:r>
              <a:rPr lang="es-ES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HUIDA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5353343" y="5884183"/>
            <a:ext cx="1610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PÉRDIDA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5343579" y="515413"/>
            <a:ext cx="1968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ENCUENTRO</a:t>
            </a:r>
          </a:p>
        </p:txBody>
      </p:sp>
      <p:sp>
        <p:nvSpPr>
          <p:cNvPr id="3" name="2 Rectángulo"/>
          <p:cNvSpPr/>
          <p:nvPr/>
        </p:nvSpPr>
        <p:spPr>
          <a:xfrm rot="16200000">
            <a:off x="4608389" y="1948678"/>
            <a:ext cx="20174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s-ES" sz="48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C0504D">
                    <a:lumMod val="75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Arial" charset="0"/>
              </a:rPr>
              <a:t>APEGO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192434" y="6310338"/>
            <a:ext cx="18467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s-ES" sz="40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7030A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Arial" charset="0"/>
              </a:rPr>
              <a:t>Tristeza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1672971" y="3071015"/>
            <a:ext cx="16067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s-ES" sz="28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Arial" charset="0"/>
              </a:rPr>
              <a:t>Amenaza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9127893" y="3092406"/>
            <a:ext cx="16067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s-ES" sz="28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5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Arial" charset="0"/>
              </a:rPr>
              <a:t>Amenaza</a:t>
            </a:r>
            <a:endParaRPr lang="es-ES" sz="3200" b="1" spc="50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00B05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cs typeface="Arial" charset="0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-6346973" y="7136582"/>
            <a:ext cx="1883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PESIMISMO</a:t>
            </a:r>
          </a:p>
        </p:txBody>
      </p:sp>
      <p:sp>
        <p:nvSpPr>
          <p:cNvPr id="45" name="Rectángulo 44"/>
          <p:cNvSpPr/>
          <p:nvPr/>
        </p:nvSpPr>
        <p:spPr>
          <a:xfrm flipH="1">
            <a:off x="4904891" y="3364829"/>
            <a:ext cx="239743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s-ES" sz="48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STRESS</a:t>
            </a:r>
          </a:p>
        </p:txBody>
      </p:sp>
      <p:sp>
        <p:nvSpPr>
          <p:cNvPr id="48" name="Rectángulo 47"/>
          <p:cNvSpPr/>
          <p:nvPr/>
        </p:nvSpPr>
        <p:spPr>
          <a:xfrm>
            <a:off x="5242325" y="-102590"/>
            <a:ext cx="18325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s-ES" sz="44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Alegría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3193944" y="3127124"/>
            <a:ext cx="6822414" cy="501889"/>
            <a:chOff x="-785416" y="5442836"/>
            <a:chExt cx="4256156" cy="406391"/>
          </a:xfrm>
        </p:grpSpPr>
        <p:sp>
          <p:nvSpPr>
            <p:cNvPr id="49" name="26 Rectángulo"/>
            <p:cNvSpPr/>
            <p:nvPr/>
          </p:nvSpPr>
          <p:spPr>
            <a:xfrm>
              <a:off x="2175603" y="5475406"/>
              <a:ext cx="1295137" cy="373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s-ES" sz="2400" b="1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ESCAPE</a:t>
              </a:r>
            </a:p>
          </p:txBody>
        </p:sp>
        <p:sp>
          <p:nvSpPr>
            <p:cNvPr id="50" name="28 Rectángulo"/>
            <p:cNvSpPr/>
            <p:nvPr/>
          </p:nvSpPr>
          <p:spPr>
            <a:xfrm>
              <a:off x="-785416" y="5442836"/>
              <a:ext cx="1798212" cy="373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s-ES" sz="2400" b="1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ATAQUE</a:t>
              </a: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5524651" y="1035554"/>
            <a:ext cx="1311351" cy="4750225"/>
            <a:chOff x="-1270305" y="2192289"/>
            <a:chExt cx="1232254" cy="2490384"/>
          </a:xfrm>
        </p:grpSpPr>
        <p:sp>
          <p:nvSpPr>
            <p:cNvPr id="51" name="48 Rectángulo"/>
            <p:cNvSpPr/>
            <p:nvPr/>
          </p:nvSpPr>
          <p:spPr>
            <a:xfrm>
              <a:off x="-1050523" y="2192289"/>
              <a:ext cx="7664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2400" b="1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RISA</a:t>
              </a:r>
            </a:p>
          </p:txBody>
        </p:sp>
        <p:sp>
          <p:nvSpPr>
            <p:cNvPr id="52" name="48 Rectángulo"/>
            <p:cNvSpPr/>
            <p:nvPr/>
          </p:nvSpPr>
          <p:spPr>
            <a:xfrm>
              <a:off x="-1270305" y="4440637"/>
              <a:ext cx="1232254" cy="2420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s-ES" sz="2400" b="1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LLANTO</a:t>
              </a:r>
            </a:p>
          </p:txBody>
        </p:sp>
      </p:grpSp>
      <p:sp>
        <p:nvSpPr>
          <p:cNvPr id="59" name="Título 1"/>
          <p:cNvSpPr txBox="1">
            <a:spLocks/>
          </p:cNvSpPr>
          <p:nvPr/>
        </p:nvSpPr>
        <p:spPr>
          <a:xfrm>
            <a:off x="0" y="0"/>
            <a:ext cx="11176000" cy="6093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5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s-AR" sz="4400">
                <a:solidFill>
                  <a:srgbClr val="EE3AC3"/>
                </a:solidFill>
              </a:rPr>
              <a:t> </a:t>
            </a:r>
            <a:r>
              <a:rPr lang="es-AR" sz="4400" i="1" u="sng">
                <a:solidFill>
                  <a:srgbClr val="EE3AC3"/>
                </a:solidFill>
              </a:rPr>
              <a:t>Los Ejes Primarios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C4A8B4A-F527-418A-BDBF-302C0551CE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356" y="2376882"/>
            <a:ext cx="1359844" cy="158706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4D9F9BA-D25A-43A9-8217-83F45697E4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0876" y="1165666"/>
            <a:ext cx="1033854" cy="775390"/>
          </a:xfrm>
          <a:prstGeom prst="rect">
            <a:avLst/>
          </a:prstGeom>
        </p:spPr>
      </p:pic>
      <p:sp>
        <p:nvSpPr>
          <p:cNvPr id="27" name="Text Box 4">
            <a:extLst>
              <a:ext uri="{FF2B5EF4-FFF2-40B4-BE49-F238E27FC236}">
                <a16:creationId xmlns:a16="http://schemas.microsoft.com/office/drawing/2014/main" id="{3FA5A7C6-9601-4A1A-BBBE-8E4F46349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9228" y="2106705"/>
            <a:ext cx="2673115" cy="1015663"/>
          </a:xfrm>
          <a:prstGeom prst="rect">
            <a:avLst/>
          </a:prstGeom>
          <a:solidFill>
            <a:srgbClr val="00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s-AR" altLang="es-AR" sz="2400" dirty="0">
                <a:solidFill>
                  <a:prstClr val="white"/>
                </a:solidFill>
              </a:rPr>
              <a:t> Eje  AGONICO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s-AR" altLang="es-AR" sz="2400" dirty="0">
                <a:solidFill>
                  <a:prstClr val="white"/>
                </a:solidFill>
              </a:rPr>
              <a:t>   de DEFENSA</a:t>
            </a:r>
          </a:p>
        </p:txBody>
      </p:sp>
      <p:sp>
        <p:nvSpPr>
          <p:cNvPr id="28" name="Text Box 4">
            <a:extLst>
              <a:ext uri="{FF2B5EF4-FFF2-40B4-BE49-F238E27FC236}">
                <a16:creationId xmlns:a16="http://schemas.microsoft.com/office/drawing/2014/main" id="{0E06DF37-869A-4CA3-9450-D6C25793E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9096" y="984659"/>
            <a:ext cx="2694453" cy="1015663"/>
          </a:xfrm>
          <a:prstGeom prst="rect">
            <a:avLst/>
          </a:prstGeom>
          <a:solidFill>
            <a:srgbClr val="00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s-AR" altLang="es-AR" sz="2400" dirty="0">
                <a:solidFill>
                  <a:prstClr val="white"/>
                </a:solidFill>
              </a:rPr>
              <a:t> Eje  HEDÓNICO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s-AR" altLang="es-AR" sz="2400" dirty="0">
                <a:solidFill>
                  <a:prstClr val="white"/>
                </a:solidFill>
              </a:rPr>
              <a:t>de PROTECCIÓN</a:t>
            </a:r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id="{9FF3AF10-60C2-4F58-BDB0-1074ABA5A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9160" y="3984598"/>
            <a:ext cx="402756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AR" altLang="es-AR" sz="2400" dirty="0">
                <a:solidFill>
                  <a:srgbClr val="000000"/>
                </a:solidFill>
                <a:latin typeface="Bangle" pitchFamily="2" charset="0"/>
              </a:rPr>
              <a:t> Reacción ante la amenaza,  que promueve</a:t>
            </a:r>
            <a:r>
              <a:rPr lang="es-AR" altLang="es-AR" sz="1600" dirty="0">
                <a:solidFill>
                  <a:srgbClr val="000000"/>
                </a:solidFill>
                <a:latin typeface="Bangle" pitchFamily="2" charset="0"/>
              </a:rPr>
              <a:t> </a:t>
            </a:r>
            <a:r>
              <a:rPr lang="es-AR" altLang="es-AR" sz="2400" dirty="0">
                <a:solidFill>
                  <a:srgbClr val="000000"/>
                </a:solidFill>
                <a:latin typeface="Bangle" pitchFamily="2" charset="0"/>
              </a:rPr>
              <a:t>conductas</a:t>
            </a:r>
            <a:r>
              <a:rPr lang="es-AR" altLang="es-AR" sz="1600" dirty="0">
                <a:solidFill>
                  <a:srgbClr val="000000"/>
                </a:solidFill>
                <a:latin typeface="Bangle" pitchFamily="2" charset="0"/>
              </a:rPr>
              <a:t> </a:t>
            </a:r>
            <a:r>
              <a:rPr lang="es-AR" altLang="es-AR" sz="2400" dirty="0">
                <a:solidFill>
                  <a:srgbClr val="000000"/>
                </a:solidFill>
                <a:latin typeface="Bangle" pitchFamily="2" charset="0"/>
              </a:rPr>
              <a:t>de resguardo a</a:t>
            </a:r>
            <a:r>
              <a:rPr lang="es-AR" altLang="es-AR" sz="2400" dirty="0" err="1">
                <a:solidFill>
                  <a:srgbClr val="000000"/>
                </a:solidFill>
                <a:latin typeface="Bangle" pitchFamily="2" charset="0"/>
              </a:rPr>
              <a:t>nte</a:t>
            </a:r>
            <a:r>
              <a:rPr lang="es-AR" altLang="es-AR" sz="2400" dirty="0">
                <a:solidFill>
                  <a:srgbClr val="000000"/>
                </a:solidFill>
                <a:latin typeface="Bangle" pitchFamily="2" charset="0"/>
              </a:rPr>
              <a:t> los peligros .</a:t>
            </a:r>
            <a:endParaRPr lang="es-ES" altLang="es-AR" sz="2400" dirty="0">
              <a:solidFill>
                <a:srgbClr val="000000"/>
              </a:solidFill>
              <a:latin typeface="Bangle" pitchFamily="2" charset="0"/>
            </a:endParaRP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7B6AE10A-E07F-4CC6-89E0-1964E7448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34" y="4010038"/>
            <a:ext cx="437188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AR" altLang="es-AR" sz="2400" dirty="0">
                <a:solidFill>
                  <a:srgbClr val="000000"/>
                </a:solidFill>
                <a:latin typeface="Bangle" pitchFamily="2" charset="0"/>
              </a:rPr>
              <a:t>Reacción ante el obstáculo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AR" altLang="es-AR" sz="2400" dirty="0">
                <a:solidFill>
                  <a:srgbClr val="000000"/>
                </a:solidFill>
                <a:latin typeface="Bangle" pitchFamily="2" charset="0"/>
              </a:rPr>
              <a:t>que promueve conductas de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AR" altLang="es-AR" sz="2400" dirty="0">
                <a:solidFill>
                  <a:srgbClr val="000000"/>
                </a:solidFill>
                <a:latin typeface="Bangle" pitchFamily="2" charset="0"/>
              </a:rPr>
              <a:t>prevalencia o de afrontamiento.</a:t>
            </a:r>
            <a:endParaRPr lang="es-ES" altLang="es-AR" sz="2400" dirty="0">
              <a:solidFill>
                <a:srgbClr val="000000"/>
              </a:solidFill>
              <a:latin typeface="Bangle" pitchFamily="2" charset="0"/>
            </a:endParaRPr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0756891A-8748-42AA-93A7-44A2E59CA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34" y="653268"/>
            <a:ext cx="431836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AR" altLang="es-AR" sz="2400" dirty="0">
                <a:solidFill>
                  <a:srgbClr val="000000"/>
                </a:solidFill>
                <a:latin typeface="Bangle" pitchFamily="2" charset="0"/>
              </a:rPr>
              <a:t> Respuesta ante la seguridad,  que promueve</a:t>
            </a:r>
            <a:r>
              <a:rPr lang="es-AR" altLang="es-AR" sz="1600" dirty="0">
                <a:solidFill>
                  <a:srgbClr val="000000"/>
                </a:solidFill>
                <a:latin typeface="Bangle" pitchFamily="2" charset="0"/>
              </a:rPr>
              <a:t> </a:t>
            </a:r>
            <a:r>
              <a:rPr lang="es-AR" altLang="es-AR" sz="2400" dirty="0">
                <a:solidFill>
                  <a:srgbClr val="000000"/>
                </a:solidFill>
                <a:latin typeface="Bangle" pitchFamily="2" charset="0"/>
              </a:rPr>
              <a:t>conductas</a:t>
            </a:r>
            <a:r>
              <a:rPr lang="es-AR" altLang="es-AR" sz="1600" dirty="0">
                <a:solidFill>
                  <a:srgbClr val="000000"/>
                </a:solidFill>
                <a:latin typeface="Bangle" pitchFamily="2" charset="0"/>
              </a:rPr>
              <a:t> </a:t>
            </a:r>
            <a:r>
              <a:rPr lang="es-AR" altLang="es-AR" sz="2400" dirty="0">
                <a:solidFill>
                  <a:srgbClr val="000000"/>
                </a:solidFill>
                <a:latin typeface="Bangle" pitchFamily="2" charset="0"/>
              </a:rPr>
              <a:t>de cuidado, contacto  y confianza.</a:t>
            </a:r>
            <a:endParaRPr lang="es-ES" altLang="es-AR" sz="2400" dirty="0">
              <a:solidFill>
                <a:srgbClr val="000000"/>
              </a:solidFill>
              <a:latin typeface="Bangle" pitchFamily="2" charset="0"/>
            </a:endParaRP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D98F1A53-9E35-4514-AA76-AB1C95C8C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8391" y="5603549"/>
            <a:ext cx="446200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AR" altLang="es-AR" sz="2400" dirty="0">
                <a:solidFill>
                  <a:srgbClr val="000000"/>
                </a:solidFill>
                <a:latin typeface="Bangle" pitchFamily="2" charset="0"/>
              </a:rPr>
              <a:t>Respuesta ante la inseguridad,  que promueve</a:t>
            </a:r>
            <a:r>
              <a:rPr lang="es-AR" altLang="es-AR" sz="1600" dirty="0">
                <a:solidFill>
                  <a:srgbClr val="000000"/>
                </a:solidFill>
                <a:latin typeface="Bangle" pitchFamily="2" charset="0"/>
              </a:rPr>
              <a:t> </a:t>
            </a:r>
            <a:r>
              <a:rPr lang="es-AR" altLang="es-AR" sz="2400" dirty="0">
                <a:solidFill>
                  <a:srgbClr val="000000"/>
                </a:solidFill>
                <a:latin typeface="Bangle" pitchFamily="2" charset="0"/>
              </a:rPr>
              <a:t>conductas</a:t>
            </a:r>
            <a:r>
              <a:rPr lang="es-AR" altLang="es-AR" sz="1600" dirty="0">
                <a:solidFill>
                  <a:srgbClr val="000000"/>
                </a:solidFill>
                <a:latin typeface="Bangle" pitchFamily="2" charset="0"/>
              </a:rPr>
              <a:t> </a:t>
            </a:r>
            <a:r>
              <a:rPr lang="es-AR" altLang="es-AR" sz="2400" dirty="0">
                <a:solidFill>
                  <a:srgbClr val="000000"/>
                </a:solidFill>
                <a:latin typeface="Bangle" pitchFamily="2" charset="0"/>
              </a:rPr>
              <a:t>de resguardo, lejanía  y desconfianza.</a:t>
            </a:r>
            <a:endParaRPr lang="es-ES" altLang="es-AR" sz="2400" dirty="0">
              <a:solidFill>
                <a:srgbClr val="000000"/>
              </a:solidFill>
              <a:latin typeface="Bangle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1C19A50-68A7-45D4-84C0-854D368BFCB0}"/>
              </a:ext>
            </a:extLst>
          </p:cNvPr>
          <p:cNvSpPr txBox="1"/>
          <p:nvPr/>
        </p:nvSpPr>
        <p:spPr>
          <a:xfrm>
            <a:off x="9550993" y="1654536"/>
            <a:ext cx="1107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prstClr val="black"/>
                </a:solidFill>
              </a:rPr>
              <a:t>Bulbo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3B86631-25D5-4D21-A1FA-3FC8C7109A60}"/>
              </a:ext>
            </a:extLst>
          </p:cNvPr>
          <p:cNvSpPr txBox="1"/>
          <p:nvPr/>
        </p:nvSpPr>
        <p:spPr>
          <a:xfrm>
            <a:off x="10357915" y="1197611"/>
            <a:ext cx="1954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prstClr val="black"/>
                </a:solidFill>
              </a:rPr>
              <a:t>Hipotálamo</a:t>
            </a:r>
          </a:p>
        </p:txBody>
      </p:sp>
    </p:spTree>
    <p:extLst>
      <p:ext uri="{BB962C8B-B14F-4D97-AF65-F5344CB8AC3E}">
        <p14:creationId xmlns:p14="http://schemas.microsoft.com/office/powerpoint/2010/main" val="422609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37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337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337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337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25 -4.07407E-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3" grpId="0"/>
      <p:bldP spid="17" grpId="0"/>
      <p:bldP spid="18" grpId="0"/>
      <p:bldP spid="19" grpId="0"/>
      <p:bldP spid="39" grpId="0"/>
      <p:bldP spid="45" grpId="0"/>
      <p:bldP spid="48" grpId="0"/>
      <p:bldP spid="27" grpId="0" animBg="1"/>
      <p:bldP spid="28" grpId="0" animBg="1"/>
      <p:bldP spid="29" grpId="0" autoUpdateAnimBg="0"/>
      <p:bldP spid="30" grpId="0" autoUpdateAnimBg="0"/>
      <p:bldP spid="31" grpId="0" autoUpdateAnimBg="0"/>
      <p:bldP spid="32" grpId="0" autoUpdateAnimBg="0"/>
      <p:bldP spid="7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cruz 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415" y="2393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 descr="vio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815" y="4481629"/>
            <a:ext cx="161691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 descr="roj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03383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 descr="ed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105" y="1184329"/>
            <a:ext cx="1230857" cy="100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7" descr="manz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578" y="2754430"/>
            <a:ext cx="1828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3534545" y="1826523"/>
            <a:ext cx="1332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s-ES" dirty="0">
              <a:solidFill>
                <a:srgbClr val="FFFF00"/>
              </a:solidFill>
              <a:cs typeface="Arial" charset="0"/>
            </a:endParaRPr>
          </a:p>
          <a:p>
            <a:pPr>
              <a:defRPr/>
            </a:pPr>
            <a:r>
              <a:rPr lang="es-ES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Vigor</a:t>
            </a:r>
          </a:p>
          <a:p>
            <a:pPr>
              <a:defRPr/>
            </a:pPr>
            <a:r>
              <a:rPr lang="es-ES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Tensión</a:t>
            </a:r>
          </a:p>
          <a:p>
            <a:pPr>
              <a:defRPr/>
            </a:pPr>
            <a:r>
              <a:rPr lang="es-ES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Excitación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7613041" y="3585911"/>
            <a:ext cx="1486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s-ES" dirty="0">
              <a:solidFill>
                <a:srgbClr val="FFFF00"/>
              </a:solidFill>
              <a:cs typeface="Arial" charset="0"/>
            </a:endParaRPr>
          </a:p>
          <a:p>
            <a:pPr>
              <a:defRPr/>
            </a:pPr>
            <a:r>
              <a:rPr lang="es-ES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Alerta</a:t>
            </a:r>
          </a:p>
          <a:p>
            <a:pPr>
              <a:defRPr/>
            </a:pPr>
            <a:r>
              <a:rPr lang="es-ES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Atención</a:t>
            </a:r>
          </a:p>
          <a:p>
            <a:pPr>
              <a:defRPr/>
            </a:pPr>
            <a:r>
              <a:rPr lang="es-ES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Evitación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4425604" y="4328338"/>
            <a:ext cx="1610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s-ES" dirty="0">
              <a:solidFill>
                <a:srgbClr val="FFFF00"/>
              </a:solidFill>
              <a:cs typeface="Arial" charset="0"/>
            </a:endParaRPr>
          </a:p>
          <a:p>
            <a:pPr>
              <a:defRPr/>
            </a:pPr>
            <a:r>
              <a:rPr lang="es-ES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Apatía</a:t>
            </a:r>
          </a:p>
          <a:p>
            <a:pPr>
              <a:defRPr/>
            </a:pPr>
            <a:r>
              <a:rPr lang="es-ES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Anergia</a:t>
            </a:r>
          </a:p>
          <a:p>
            <a:pPr>
              <a:defRPr/>
            </a:pPr>
            <a:r>
              <a:rPr lang="es-ES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Retracción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6629129" y="1311457"/>
            <a:ext cx="1537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Contacto</a:t>
            </a:r>
          </a:p>
          <a:p>
            <a:pPr>
              <a:defRPr/>
            </a:pPr>
            <a:r>
              <a:rPr lang="es-ES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Conexión</a:t>
            </a:r>
          </a:p>
          <a:p>
            <a:pPr>
              <a:defRPr/>
            </a:pPr>
            <a:r>
              <a:rPr lang="es-ES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Expansión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270264" y="494812"/>
            <a:ext cx="17639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s-ES" sz="28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C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Arial" charset="0"/>
              </a:rPr>
              <a:t>Encuentro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373655" y="5809036"/>
            <a:ext cx="15308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s-ES" sz="32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7030A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Arial" charset="0"/>
              </a:rPr>
              <a:t>Pérdida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1820338" y="3074500"/>
            <a:ext cx="17366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s-ES" sz="28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Arial" charset="0"/>
              </a:rPr>
              <a:t>Obstáculo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8793246" y="3052040"/>
            <a:ext cx="16067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s-ES" sz="28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5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Arial" charset="0"/>
              </a:rPr>
              <a:t>Amenaza</a:t>
            </a:r>
            <a:endParaRPr lang="es-ES" sz="3200" b="1" spc="50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00B05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cs typeface="Arial" charset="0"/>
            </a:endParaRPr>
          </a:p>
        </p:txBody>
      </p:sp>
      <p:sp useBgFill="1">
        <p:nvSpPr>
          <p:cNvPr id="20" name="19 Llamada con línea 1"/>
          <p:cNvSpPr/>
          <p:nvPr/>
        </p:nvSpPr>
        <p:spPr>
          <a:xfrm>
            <a:off x="757373" y="573708"/>
            <a:ext cx="3584381" cy="1547486"/>
          </a:xfrm>
          <a:prstGeom prst="borderCallout1">
            <a:avLst>
              <a:gd name="adj1" fmla="val 46856"/>
              <a:gd name="adj2" fmla="val 100774"/>
              <a:gd name="adj3" fmla="val 38631"/>
              <a:gd name="adj4" fmla="val 1000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Alfabetización Emocional</a:t>
            </a:r>
          </a:p>
        </p:txBody>
      </p:sp>
      <p:sp>
        <p:nvSpPr>
          <p:cNvPr id="39" name="CuadroTexto 38"/>
          <p:cNvSpPr txBox="1"/>
          <p:nvPr/>
        </p:nvSpPr>
        <p:spPr>
          <a:xfrm>
            <a:off x="-6346973" y="7136582"/>
            <a:ext cx="1883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PESIMISMO</a:t>
            </a:r>
          </a:p>
        </p:txBody>
      </p:sp>
      <p:sp>
        <p:nvSpPr>
          <p:cNvPr id="45" name="Rectángulo 44"/>
          <p:cNvSpPr/>
          <p:nvPr/>
        </p:nvSpPr>
        <p:spPr>
          <a:xfrm>
            <a:off x="3763531" y="3118535"/>
            <a:ext cx="7729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s-ES" sz="32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IRA</a:t>
            </a:r>
          </a:p>
        </p:txBody>
      </p:sp>
      <p:sp>
        <p:nvSpPr>
          <p:cNvPr id="46" name="Rectángulo 45"/>
          <p:cNvSpPr/>
          <p:nvPr/>
        </p:nvSpPr>
        <p:spPr>
          <a:xfrm>
            <a:off x="7265755" y="3101602"/>
            <a:ext cx="13885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s-ES" sz="32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AFDC7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MIEDO</a:t>
            </a:r>
          </a:p>
        </p:txBody>
      </p:sp>
      <p:sp>
        <p:nvSpPr>
          <p:cNvPr id="47" name="Rectángulo 46"/>
          <p:cNvSpPr/>
          <p:nvPr/>
        </p:nvSpPr>
        <p:spPr>
          <a:xfrm>
            <a:off x="5343579" y="4918559"/>
            <a:ext cx="14736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s-ES" sz="32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Tristeza</a:t>
            </a:r>
          </a:p>
        </p:txBody>
      </p:sp>
      <p:sp>
        <p:nvSpPr>
          <p:cNvPr id="48" name="Rectángulo 47"/>
          <p:cNvSpPr/>
          <p:nvPr/>
        </p:nvSpPr>
        <p:spPr>
          <a:xfrm>
            <a:off x="5440956" y="1403115"/>
            <a:ext cx="138371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s-ES" sz="32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Alegría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4549140" y="3185536"/>
            <a:ext cx="3051810" cy="466455"/>
            <a:chOff x="-314191" y="5471528"/>
            <a:chExt cx="3542215" cy="377699"/>
          </a:xfrm>
        </p:grpSpPr>
        <p:sp>
          <p:nvSpPr>
            <p:cNvPr id="49" name="26 Rectángulo"/>
            <p:cNvSpPr/>
            <p:nvPr/>
          </p:nvSpPr>
          <p:spPr>
            <a:xfrm>
              <a:off x="1689084" y="5475406"/>
              <a:ext cx="1538940" cy="373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s-ES" sz="2400" b="1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ESCAPE</a:t>
              </a:r>
            </a:p>
          </p:txBody>
        </p:sp>
        <p:sp>
          <p:nvSpPr>
            <p:cNvPr id="50" name="28 Rectángulo"/>
            <p:cNvSpPr/>
            <p:nvPr/>
          </p:nvSpPr>
          <p:spPr>
            <a:xfrm>
              <a:off x="-314191" y="5471528"/>
              <a:ext cx="1408917" cy="3738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2400" b="1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ATAQUE</a:t>
              </a: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5614380" y="2103120"/>
            <a:ext cx="1129412" cy="2434590"/>
            <a:chOff x="-1185989" y="2192289"/>
            <a:chExt cx="1129412" cy="2696865"/>
          </a:xfrm>
        </p:grpSpPr>
        <p:sp>
          <p:nvSpPr>
            <p:cNvPr id="51" name="48 Rectángulo"/>
            <p:cNvSpPr/>
            <p:nvPr/>
          </p:nvSpPr>
          <p:spPr>
            <a:xfrm>
              <a:off x="-1050523" y="2192289"/>
              <a:ext cx="7664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2400" b="1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RISA</a:t>
              </a:r>
            </a:p>
          </p:txBody>
        </p:sp>
        <p:sp>
          <p:nvSpPr>
            <p:cNvPr id="52" name="48 Rectángulo"/>
            <p:cNvSpPr/>
            <p:nvPr/>
          </p:nvSpPr>
          <p:spPr>
            <a:xfrm>
              <a:off x="-1185989" y="4427489"/>
              <a:ext cx="112941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2400" b="1" i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LlANTO</a:t>
              </a:r>
              <a:endParaRPr lang="es-ES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</p:grpSp>
      <p:sp>
        <p:nvSpPr>
          <p:cNvPr id="59" name="Título 1"/>
          <p:cNvSpPr txBox="1">
            <a:spLocks/>
          </p:cNvSpPr>
          <p:nvPr/>
        </p:nvSpPr>
        <p:spPr>
          <a:xfrm>
            <a:off x="0" y="0"/>
            <a:ext cx="11176000" cy="6093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5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s-AR" sz="4400">
                <a:solidFill>
                  <a:srgbClr val="EE3AC3"/>
                </a:solidFill>
              </a:rPr>
              <a:t> </a:t>
            </a:r>
            <a:r>
              <a:rPr lang="es-AR" sz="4400" i="1" u="sng">
                <a:solidFill>
                  <a:srgbClr val="EE3AC3"/>
                </a:solidFill>
              </a:rPr>
              <a:t>Las Emociones Primarias del Apego</a:t>
            </a:r>
          </a:p>
        </p:txBody>
      </p:sp>
      <p:sp useBgFill="1">
        <p:nvSpPr>
          <p:cNvPr id="28" name="3 Llamada con línea 1"/>
          <p:cNvSpPr/>
          <p:nvPr/>
        </p:nvSpPr>
        <p:spPr>
          <a:xfrm>
            <a:off x="7092245" y="5252005"/>
            <a:ext cx="4767284" cy="454361"/>
          </a:xfrm>
          <a:prstGeom prst="borderCallout1">
            <a:avLst>
              <a:gd name="adj1" fmla="val -4678"/>
              <a:gd name="adj2" fmla="val 49247"/>
              <a:gd name="adj3" fmla="val -270228"/>
              <a:gd name="adj4" fmla="val 31131"/>
            </a:avLst>
          </a:prstGeom>
          <a:ln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" sz="24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1 </a:t>
            </a:r>
            <a:r>
              <a:rPr lang="es-ES" sz="2040" b="1" u="sng" baseline="30000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era</a:t>
            </a:r>
            <a:r>
              <a:rPr lang="es-ES" sz="24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Integración:</a:t>
            </a:r>
            <a:r>
              <a:rPr lang="es-ES" sz="24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Acción-Emoción</a:t>
            </a:r>
          </a:p>
        </p:txBody>
      </p:sp>
      <p:pic>
        <p:nvPicPr>
          <p:cNvPr id="29" name="Picture 8" descr="http://vignette2.wikia.nocookie.net/chaes-world/images/b/b7/Anger_(Inside_Out).png/revision/latest?cb=2015030202384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73" y="2503170"/>
            <a:ext cx="955562" cy="136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http://bkfk.com/insideout/Test%20your%20Memory_files/jo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963" y="-218224"/>
            <a:ext cx="1878806" cy="156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http://2.bp.blogspot.com/-9NPePnHf4AY/VLWGKdTKLhI/AAAAAAAAOuU/2PGNuOER8Lg/s1600/Sadness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651" y="5648347"/>
            <a:ext cx="852134" cy="120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http://vignette1.wikia.nocookie.net/parody/images/8/85/Fear_inside_out_characters.png/revision/latest?cb=2015061823033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106" y="2784962"/>
            <a:ext cx="733085" cy="130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6">
            <a:extLst>
              <a:ext uri="{FF2B5EF4-FFF2-40B4-BE49-F238E27FC236}">
                <a16:creationId xmlns:a16="http://schemas.microsoft.com/office/drawing/2014/main" id="{1D003B3C-544A-46D9-B716-86616C412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1877" y="81798"/>
            <a:ext cx="459798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AR" altLang="es-AR" sz="2000" dirty="0">
                <a:solidFill>
                  <a:srgbClr val="000000"/>
                </a:solidFill>
                <a:latin typeface="Bangle" pitchFamily="2" charset="0"/>
              </a:rPr>
              <a:t>R</a:t>
            </a:r>
            <a:r>
              <a:rPr lang="es-AR" altLang="es-AR" sz="2000" dirty="0" err="1">
                <a:solidFill>
                  <a:srgbClr val="000000"/>
                </a:solidFill>
                <a:latin typeface="Bangle" pitchFamily="2" charset="0"/>
              </a:rPr>
              <a:t>eacción</a:t>
            </a:r>
            <a:r>
              <a:rPr lang="es-AR" altLang="es-AR" sz="2000" dirty="0">
                <a:solidFill>
                  <a:srgbClr val="000000"/>
                </a:solidFill>
                <a:latin typeface="Bangle" pitchFamily="2" charset="0"/>
              </a:rPr>
              <a:t> emocional ante la satisfacción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AR" altLang="es-AR" sz="2000" dirty="0">
                <a:solidFill>
                  <a:srgbClr val="000000"/>
                </a:solidFill>
                <a:latin typeface="Bangle" pitchFamily="2" charset="0"/>
              </a:rPr>
              <a:t>del encuentro que promueve conductas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AR" altLang="es-AR" sz="2000" dirty="0">
                <a:solidFill>
                  <a:srgbClr val="000000"/>
                </a:solidFill>
                <a:latin typeface="Bangle" pitchFamily="2" charset="0"/>
              </a:rPr>
              <a:t>de satisfacción, confort  y bienestar.</a:t>
            </a:r>
            <a:endParaRPr lang="es-ES" altLang="es-AR" sz="2000" dirty="0">
              <a:solidFill>
                <a:srgbClr val="000000"/>
              </a:solidFill>
              <a:latin typeface="Bangle" pitchFamily="2" charset="0"/>
            </a:endParaRPr>
          </a:p>
        </p:txBody>
      </p:sp>
      <p:sp>
        <p:nvSpPr>
          <p:cNvPr id="34" name="Text Box 8">
            <a:extLst>
              <a:ext uri="{FF2B5EF4-FFF2-40B4-BE49-F238E27FC236}">
                <a16:creationId xmlns:a16="http://schemas.microsoft.com/office/drawing/2014/main" id="{FEE45CFF-EB4F-42B2-872E-7C923B2AA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9936" y="6004409"/>
            <a:ext cx="50719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AR" altLang="es-AR" sz="2000" dirty="0">
                <a:solidFill>
                  <a:srgbClr val="000000"/>
                </a:solidFill>
                <a:latin typeface="Bangle" pitchFamily="2" charset="0"/>
              </a:rPr>
              <a:t>R</a:t>
            </a:r>
            <a:r>
              <a:rPr lang="es-AR" altLang="es-AR" sz="2000" dirty="0" err="1">
                <a:solidFill>
                  <a:srgbClr val="000000"/>
                </a:solidFill>
                <a:latin typeface="Bangle" pitchFamily="2" charset="0"/>
              </a:rPr>
              <a:t>eacción</a:t>
            </a:r>
            <a:r>
              <a:rPr lang="es-AR" altLang="es-AR" sz="2000" dirty="0">
                <a:solidFill>
                  <a:srgbClr val="000000"/>
                </a:solidFill>
                <a:latin typeface="Bangle" pitchFamily="2" charset="0"/>
              </a:rPr>
              <a:t> emocional ante la pérdida de vinculo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AR" altLang="es-AR" sz="2000" dirty="0">
                <a:solidFill>
                  <a:srgbClr val="000000"/>
                </a:solidFill>
                <a:latin typeface="Bangle" pitchFamily="2" charset="0"/>
              </a:rPr>
              <a:t>de apego que promueve conductas de amparo.</a:t>
            </a:r>
            <a:endParaRPr lang="es-ES" altLang="es-AR" sz="2000" dirty="0">
              <a:solidFill>
                <a:srgbClr val="000000"/>
              </a:solidFill>
              <a:latin typeface="Bangle" pitchFamily="2" charset="0"/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5E589073-F22E-4279-A777-FA9B0CC133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655" y="1340050"/>
            <a:ext cx="1033854" cy="775390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3C4C33-05B2-4F20-AF08-137508747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1" y="4290999"/>
            <a:ext cx="3566207" cy="237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46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37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37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37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337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25 -4.07407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3" grpId="0"/>
      <p:bldP spid="17" grpId="0"/>
      <p:bldP spid="18" grpId="0"/>
      <p:bldP spid="19" grpId="0"/>
      <p:bldP spid="20" grpId="0" animBg="1"/>
      <p:bldP spid="39" grpId="0"/>
      <p:bldP spid="45" grpId="0"/>
      <p:bldP spid="46" grpId="0"/>
      <p:bldP spid="47" grpId="0"/>
      <p:bldP spid="48" grpId="0"/>
      <p:bldP spid="28" grpId="0" build="p" animBg="1"/>
      <p:bldP spid="33" grpId="0" autoUpdateAnimBg="0"/>
      <p:bldP spid="3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3 Llamada con línea 1">
            <a:extLst>
              <a:ext uri="{FF2B5EF4-FFF2-40B4-BE49-F238E27FC236}">
                <a16:creationId xmlns:a16="http://schemas.microsoft.com/office/drawing/2014/main" id="{38B1C83A-4B8C-456A-A5B3-D1DBA83EEDF1}"/>
              </a:ext>
            </a:extLst>
          </p:cNvPr>
          <p:cNvSpPr/>
          <p:nvPr/>
        </p:nvSpPr>
        <p:spPr>
          <a:xfrm>
            <a:off x="6965817" y="4206211"/>
            <a:ext cx="4767284" cy="454361"/>
          </a:xfrm>
          <a:prstGeom prst="borderCallout1">
            <a:avLst>
              <a:gd name="adj1" fmla="val -4678"/>
              <a:gd name="adj2" fmla="val 49247"/>
              <a:gd name="adj3" fmla="val -120090"/>
              <a:gd name="adj4" fmla="val 11950"/>
            </a:avLst>
          </a:prstGeom>
          <a:ln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" sz="24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1 </a:t>
            </a:r>
            <a:r>
              <a:rPr lang="es-ES" sz="2040" b="1" u="sng" baseline="30000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era</a:t>
            </a:r>
            <a:r>
              <a:rPr lang="es-ES" sz="24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Integración:</a:t>
            </a:r>
            <a:r>
              <a:rPr lang="es-ES" sz="24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Acción-Emoción</a:t>
            </a:r>
          </a:p>
        </p:txBody>
      </p:sp>
      <p:pic>
        <p:nvPicPr>
          <p:cNvPr id="33794" name="Picture 3" descr="cruz 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429" y="-2687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 descr="vio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815" y="4481629"/>
            <a:ext cx="161691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 descr="roj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03383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 descr="ed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105" y="1184329"/>
            <a:ext cx="1230857" cy="100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7" descr="manz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578" y="2754430"/>
            <a:ext cx="1828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 descr="C:\Users\gabi\Desktop\Imagenes\azu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577" y="2364433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575011" y="2624185"/>
            <a:ext cx="1332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s-ES" dirty="0">
              <a:solidFill>
                <a:srgbClr val="FFFF00"/>
              </a:solidFill>
              <a:cs typeface="Arial" charset="0"/>
            </a:endParaRPr>
          </a:p>
          <a:p>
            <a:pPr>
              <a:defRPr/>
            </a:pPr>
            <a:r>
              <a:rPr lang="es-E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  Calma</a:t>
            </a:r>
          </a:p>
          <a:p>
            <a:pPr>
              <a:defRPr/>
            </a:pPr>
            <a:r>
              <a:rPr lang="es-E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   Alivio</a:t>
            </a:r>
          </a:p>
          <a:p>
            <a:pPr>
              <a:defRPr/>
            </a:pPr>
            <a:r>
              <a:rPr lang="es-E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Relajación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270264" y="494812"/>
            <a:ext cx="17639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s-ES" sz="28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C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Arial" charset="0"/>
              </a:rPr>
              <a:t>Encuentro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282215" y="5866186"/>
            <a:ext cx="15308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s-ES" sz="32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7030A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Arial" charset="0"/>
              </a:rPr>
              <a:t>Pérdida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1820338" y="3074500"/>
            <a:ext cx="17366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s-ES" sz="28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Arial" charset="0"/>
              </a:rPr>
              <a:t>Obstáculo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8793246" y="3052040"/>
            <a:ext cx="16067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s-ES" sz="28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5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Arial" charset="0"/>
              </a:rPr>
              <a:t>Amenaza</a:t>
            </a:r>
            <a:endParaRPr lang="es-ES" sz="3200" b="1" spc="50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00B05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cs typeface="Arial" charset="0"/>
            </a:endParaRPr>
          </a:p>
        </p:txBody>
      </p:sp>
      <p:sp useBgFill="1">
        <p:nvSpPr>
          <p:cNvPr id="20" name="19 Llamada con línea 1"/>
          <p:cNvSpPr/>
          <p:nvPr/>
        </p:nvSpPr>
        <p:spPr>
          <a:xfrm>
            <a:off x="1291590" y="65414"/>
            <a:ext cx="2834095" cy="867107"/>
          </a:xfrm>
          <a:prstGeom prst="borderCallout1">
            <a:avLst>
              <a:gd name="adj1" fmla="val 46856"/>
              <a:gd name="adj2" fmla="val 100774"/>
              <a:gd name="adj3" fmla="val 38631"/>
              <a:gd name="adj4" fmla="val 1000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Alfabetización Emocional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10308405" y="3136259"/>
            <a:ext cx="1883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ANSIEDAD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5319448" y="6255314"/>
            <a:ext cx="1883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ANGUSTIA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0" y="3133264"/>
            <a:ext cx="2298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FRUSTRACIÓN</a:t>
            </a:r>
          </a:p>
        </p:txBody>
      </p:sp>
      <p:sp>
        <p:nvSpPr>
          <p:cNvPr id="39" name="CuadroTexto 38"/>
          <p:cNvSpPr txBox="1"/>
          <p:nvPr/>
        </p:nvSpPr>
        <p:spPr>
          <a:xfrm>
            <a:off x="-6346973" y="7136582"/>
            <a:ext cx="1883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PESIMISMO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5641266" y="215153"/>
            <a:ext cx="1485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Júbilo</a:t>
            </a:r>
          </a:p>
        </p:txBody>
      </p:sp>
      <p:sp>
        <p:nvSpPr>
          <p:cNvPr id="45" name="Rectángulo 44"/>
          <p:cNvSpPr/>
          <p:nvPr/>
        </p:nvSpPr>
        <p:spPr>
          <a:xfrm>
            <a:off x="3763531" y="3118535"/>
            <a:ext cx="7729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s-ES" sz="32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IRA</a:t>
            </a:r>
          </a:p>
        </p:txBody>
      </p:sp>
      <p:sp>
        <p:nvSpPr>
          <p:cNvPr id="46" name="Rectángulo 45"/>
          <p:cNvSpPr/>
          <p:nvPr/>
        </p:nvSpPr>
        <p:spPr>
          <a:xfrm>
            <a:off x="7265755" y="3101602"/>
            <a:ext cx="13885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s-ES" sz="32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AFDC7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MIEDO</a:t>
            </a:r>
          </a:p>
        </p:txBody>
      </p:sp>
      <p:sp>
        <p:nvSpPr>
          <p:cNvPr id="47" name="Rectángulo 46"/>
          <p:cNvSpPr/>
          <p:nvPr/>
        </p:nvSpPr>
        <p:spPr>
          <a:xfrm>
            <a:off x="5343579" y="4918559"/>
            <a:ext cx="14736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s-ES" sz="32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Tristeza</a:t>
            </a:r>
          </a:p>
        </p:txBody>
      </p:sp>
      <p:sp>
        <p:nvSpPr>
          <p:cNvPr id="48" name="Rectángulo 47"/>
          <p:cNvSpPr/>
          <p:nvPr/>
        </p:nvSpPr>
        <p:spPr>
          <a:xfrm>
            <a:off x="5440956" y="1403115"/>
            <a:ext cx="138371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s-ES" sz="32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Alegría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4320540" y="3185529"/>
            <a:ext cx="3462550" cy="574941"/>
            <a:chOff x="-314191" y="5471528"/>
            <a:chExt cx="3542215" cy="465543"/>
          </a:xfrm>
        </p:grpSpPr>
        <p:sp>
          <p:nvSpPr>
            <p:cNvPr id="49" name="26 Rectángulo"/>
            <p:cNvSpPr/>
            <p:nvPr/>
          </p:nvSpPr>
          <p:spPr>
            <a:xfrm>
              <a:off x="2092585" y="5475406"/>
              <a:ext cx="11354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2400" b="1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ESCAPE</a:t>
              </a:r>
            </a:p>
          </p:txBody>
        </p:sp>
        <p:sp>
          <p:nvSpPr>
            <p:cNvPr id="50" name="28 Rectángulo"/>
            <p:cNvSpPr/>
            <p:nvPr/>
          </p:nvSpPr>
          <p:spPr>
            <a:xfrm>
              <a:off x="-314191" y="5471528"/>
              <a:ext cx="1312301" cy="3738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2400" b="1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 ATAQUE</a:t>
              </a: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5614380" y="1987097"/>
            <a:ext cx="1129412" cy="2696865"/>
            <a:chOff x="-1185989" y="2192289"/>
            <a:chExt cx="1129412" cy="2696865"/>
          </a:xfrm>
        </p:grpSpPr>
        <p:sp>
          <p:nvSpPr>
            <p:cNvPr id="51" name="48 Rectángulo"/>
            <p:cNvSpPr/>
            <p:nvPr/>
          </p:nvSpPr>
          <p:spPr>
            <a:xfrm>
              <a:off x="-1050523" y="2192289"/>
              <a:ext cx="7664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2400" b="1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RISA</a:t>
              </a:r>
            </a:p>
          </p:txBody>
        </p:sp>
        <p:sp>
          <p:nvSpPr>
            <p:cNvPr id="52" name="48 Rectángulo"/>
            <p:cNvSpPr/>
            <p:nvPr/>
          </p:nvSpPr>
          <p:spPr>
            <a:xfrm>
              <a:off x="-1185989" y="4427489"/>
              <a:ext cx="112941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2400" b="1" i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LlANTO</a:t>
              </a:r>
              <a:endParaRPr lang="es-ES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</p:grpSp>
      <p:pic>
        <p:nvPicPr>
          <p:cNvPr id="53" name="Imagen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207" y="1420771"/>
            <a:ext cx="5523316" cy="4142487"/>
          </a:xfrm>
          <a:prstGeom prst="rect">
            <a:avLst/>
          </a:prstGeom>
        </p:spPr>
      </p:pic>
      <p:pic>
        <p:nvPicPr>
          <p:cNvPr id="54" name="Marcador de contenido 3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721" y="6266302"/>
            <a:ext cx="5446644" cy="4084983"/>
          </a:xfr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0582" y="993821"/>
            <a:ext cx="6941985" cy="5206489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449" y="-3021496"/>
            <a:ext cx="4522998" cy="3392249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3072096" y="3074359"/>
            <a:ext cx="13724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s-ES" sz="32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Rencor</a:t>
            </a:r>
          </a:p>
        </p:txBody>
      </p:sp>
      <p:sp>
        <p:nvSpPr>
          <p:cNvPr id="31" name="Rectángulo 30"/>
          <p:cNvSpPr/>
          <p:nvPr/>
        </p:nvSpPr>
        <p:spPr>
          <a:xfrm>
            <a:off x="5131657" y="5120285"/>
            <a:ext cx="22044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s-ES" sz="3200" b="1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Ruminación</a:t>
            </a:r>
            <a:endParaRPr lang="es-ES" sz="3200" b="1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5320781" y="684111"/>
            <a:ext cx="169027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s-ES" sz="32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Ansia de</a:t>
            </a:r>
          </a:p>
          <a:p>
            <a:pPr algn="ctr">
              <a:defRPr/>
            </a:pPr>
            <a:r>
              <a:rPr lang="es-ES" sz="32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Felicidad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7250322" y="3084407"/>
            <a:ext cx="24979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s-ES" sz="32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Preocupación</a:t>
            </a:r>
          </a:p>
        </p:txBody>
      </p:sp>
      <p:sp useBgFill="1">
        <p:nvSpPr>
          <p:cNvPr id="57" name="3 Llamada con línea 1"/>
          <p:cNvSpPr/>
          <p:nvPr/>
        </p:nvSpPr>
        <p:spPr>
          <a:xfrm>
            <a:off x="6797134" y="4876722"/>
            <a:ext cx="5191826" cy="454361"/>
          </a:xfrm>
          <a:prstGeom prst="borderCallout1">
            <a:avLst>
              <a:gd name="adj1" fmla="val 17683"/>
              <a:gd name="adj2" fmla="val 76644"/>
              <a:gd name="adj3" fmla="val -273936"/>
              <a:gd name="adj4" fmla="val 76425"/>
            </a:avLst>
          </a:prstGeom>
          <a:ln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" sz="24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2 </a:t>
            </a:r>
            <a:r>
              <a:rPr lang="es-ES" sz="2040" b="1" u="sng" baseline="30000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</a:t>
            </a:r>
            <a:r>
              <a:rPr lang="es-ES" sz="24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Integración:</a:t>
            </a:r>
            <a:r>
              <a:rPr lang="es-ES" sz="24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Emoción-Sentimiento</a:t>
            </a:r>
          </a:p>
        </p:txBody>
      </p:sp>
      <p:pic>
        <p:nvPicPr>
          <p:cNvPr id="32" name="Picture 4" descr="esfera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3746" y="22045"/>
            <a:ext cx="153261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3" name="19 Llamada con línea 1"/>
          <p:cNvSpPr/>
          <p:nvPr/>
        </p:nvSpPr>
        <p:spPr>
          <a:xfrm>
            <a:off x="8034743" y="118946"/>
            <a:ext cx="2859367" cy="884263"/>
          </a:xfrm>
          <a:prstGeom prst="borderCallout1">
            <a:avLst>
              <a:gd name="adj1" fmla="val 46856"/>
              <a:gd name="adj2" fmla="val 100774"/>
              <a:gd name="adj3" fmla="val 38631"/>
              <a:gd name="adj4" fmla="val 1000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Alfabetización </a:t>
            </a:r>
          </a:p>
          <a:p>
            <a:pPr algn="ctr">
              <a:defRPr/>
            </a:pPr>
            <a:r>
              <a:rPr lang="es-E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Sentimental</a:t>
            </a:r>
          </a:p>
        </p:txBody>
      </p:sp>
      <p:sp>
        <p:nvSpPr>
          <p:cNvPr id="44" name="19 Llamada con línea 1"/>
          <p:cNvSpPr/>
          <p:nvPr/>
        </p:nvSpPr>
        <p:spPr>
          <a:xfrm>
            <a:off x="480061" y="5628784"/>
            <a:ext cx="2663320" cy="867107"/>
          </a:xfrm>
          <a:prstGeom prst="borderCallout1">
            <a:avLst>
              <a:gd name="adj1" fmla="val 46856"/>
              <a:gd name="adj2" fmla="val 100774"/>
              <a:gd name="adj3" fmla="val 38631"/>
              <a:gd name="adj4" fmla="val 10000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Alfabetización </a:t>
            </a:r>
          </a:p>
          <a:p>
            <a:pPr algn="ctr">
              <a:defRPr/>
            </a:pPr>
            <a:r>
              <a:rPr lang="es-E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Cognitiva</a:t>
            </a:r>
          </a:p>
        </p:txBody>
      </p:sp>
      <p:sp useBgFill="1">
        <p:nvSpPr>
          <p:cNvPr id="58" name="3 Llamada con línea 1"/>
          <p:cNvSpPr/>
          <p:nvPr/>
        </p:nvSpPr>
        <p:spPr>
          <a:xfrm>
            <a:off x="6920164" y="6209329"/>
            <a:ext cx="5191826" cy="454361"/>
          </a:xfrm>
          <a:prstGeom prst="borderCallout1">
            <a:avLst>
              <a:gd name="adj1" fmla="val -4678"/>
              <a:gd name="adj2" fmla="val 49247"/>
              <a:gd name="adj3" fmla="val -138053"/>
              <a:gd name="adj4" fmla="val 2013"/>
            </a:avLst>
          </a:prstGeom>
          <a:ln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" sz="24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3 </a:t>
            </a:r>
            <a:r>
              <a:rPr lang="es-ES" sz="2040" b="1" u="sng" baseline="30000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era</a:t>
            </a:r>
            <a:r>
              <a:rPr lang="es-ES" sz="24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Integración:</a:t>
            </a:r>
            <a:r>
              <a:rPr lang="es-ES" sz="24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Sentimiento-Creencia</a:t>
            </a: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5B6FD7B9-D22C-4B67-9669-F9DA96D0DB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61520" y="5055665"/>
            <a:ext cx="1268078" cy="1268078"/>
          </a:xfrm>
          <a:prstGeom prst="rect">
            <a:avLst/>
          </a:prstGeom>
        </p:spPr>
      </p:pic>
      <p:sp>
        <p:nvSpPr>
          <p:cNvPr id="59" name="4 Rectángulo">
            <a:extLst>
              <a:ext uri="{FF2B5EF4-FFF2-40B4-BE49-F238E27FC236}">
                <a16:creationId xmlns:a16="http://schemas.microsoft.com/office/drawing/2014/main" id="{6A32EAF2-5C7B-4F7D-B446-612052146FF2}"/>
              </a:ext>
            </a:extLst>
          </p:cNvPr>
          <p:cNvSpPr/>
          <p:nvPr/>
        </p:nvSpPr>
        <p:spPr>
          <a:xfrm rot="19281192">
            <a:off x="-38744" y="1220697"/>
            <a:ext cx="3625232" cy="900246"/>
          </a:xfrm>
          <a:prstGeom prst="rect">
            <a:avLst/>
          </a:prstGeom>
          <a:noFill/>
          <a:scene3d>
            <a:camera prst="perspectiveRelaxedModerately"/>
            <a:lightRig rig="freezing" dir="t"/>
          </a:scene3d>
          <a:sp3d prstMaterial="dkEdge">
            <a:bevelT prst="angle"/>
          </a:sp3d>
        </p:spPr>
        <p:txBody>
          <a:bodyPr wrap="square" lIns="68580" tIns="34290" rIns="68580" bIns="34290">
            <a:spAutoFit/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cap="all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COGNICIÓN</a:t>
            </a:r>
            <a:endParaRPr lang="es-ES" sz="5400" b="1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0" name="Imagen 59">
            <a:extLst>
              <a:ext uri="{FF2B5EF4-FFF2-40B4-BE49-F238E27FC236}">
                <a16:creationId xmlns:a16="http://schemas.microsoft.com/office/drawing/2014/main" id="{4F29AAB7-B0DF-4981-9AC1-547BF844190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8894" y="192008"/>
            <a:ext cx="1033854" cy="7753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6BDD05D-E49B-49D0-8B89-41BD171C98B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7036" y="4541519"/>
            <a:ext cx="1175379" cy="1074053"/>
          </a:xfrm>
          <a:prstGeom prst="rect">
            <a:avLst/>
          </a:prstGeom>
        </p:spPr>
      </p:pic>
      <p:pic>
        <p:nvPicPr>
          <p:cNvPr id="2050" name="Picture 2" descr="CMO 'Bones' McCoy - Star Trek Timelines Wiki">
            <a:extLst>
              <a:ext uri="{FF2B5EF4-FFF2-40B4-BE49-F238E27FC236}">
                <a16:creationId xmlns:a16="http://schemas.microsoft.com/office/drawing/2014/main" id="{1254BCF6-2FDC-4DE0-9991-48F993919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187" y="-23376"/>
            <a:ext cx="1128671" cy="11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78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25 -4.07407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47 2.22222E-6 L -0.3944 -0.00324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0.00976 -0.4048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2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3195 L 0.4375 -0.0201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-0.00286 0.37269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1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p" animBg="1"/>
      <p:bldP spid="2" grpId="0"/>
      <p:bldP spid="22" grpId="0"/>
      <p:bldP spid="35" grpId="0"/>
      <p:bldP spid="36" grpId="0"/>
      <p:bldP spid="39" grpId="0"/>
      <p:bldP spid="40" grpId="0"/>
      <p:bldP spid="29" grpId="0"/>
      <p:bldP spid="31" grpId="0"/>
      <p:bldP spid="43" grpId="0"/>
      <p:bldP spid="12" grpId="0"/>
      <p:bldP spid="57" grpId="0" build="p" animBg="1"/>
      <p:bldP spid="33" grpId="0" animBg="1"/>
      <p:bldP spid="44" grpId="0" animBg="1"/>
      <p:bldP spid="58" grpId="0" build="p" animBg="1"/>
      <p:bldP spid="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8983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>
            <a:extLst>
              <a:ext uri="{FF2B5EF4-FFF2-40B4-BE49-F238E27FC236}">
                <a16:creationId xmlns:a16="http://schemas.microsoft.com/office/drawing/2014/main" id="{98D6A2E1-16ED-4250-BFC3-B70FB8C9D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274" y="-7060"/>
            <a:ext cx="4596130" cy="830997"/>
          </a:xfrm>
          <a:ln>
            <a:miter lim="800000"/>
            <a:headEnd/>
            <a:tailEnd/>
          </a:ln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 i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 ciclo de la Vida</a:t>
            </a:r>
          </a:p>
        </p:txBody>
      </p:sp>
      <p:cxnSp>
        <p:nvCxnSpPr>
          <p:cNvPr id="7" name="6 Conector recto de flecha">
            <a:extLst>
              <a:ext uri="{FF2B5EF4-FFF2-40B4-BE49-F238E27FC236}">
                <a16:creationId xmlns:a16="http://schemas.microsoft.com/office/drawing/2014/main" id="{A7AE05B3-2D5E-46DD-A053-79A08AC2BA1D}"/>
              </a:ext>
            </a:extLst>
          </p:cNvPr>
          <p:cNvCxnSpPr/>
          <p:nvPr/>
        </p:nvCxnSpPr>
        <p:spPr>
          <a:xfrm>
            <a:off x="2135188" y="5876925"/>
            <a:ext cx="7777162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>
            <a:extLst>
              <a:ext uri="{FF2B5EF4-FFF2-40B4-BE49-F238E27FC236}">
                <a16:creationId xmlns:a16="http://schemas.microsoft.com/office/drawing/2014/main" id="{3BC5F4BD-44DC-4ED7-A97B-E22CEF96B2BB}"/>
              </a:ext>
            </a:extLst>
          </p:cNvPr>
          <p:cNvCxnSpPr/>
          <p:nvPr/>
        </p:nvCxnSpPr>
        <p:spPr>
          <a:xfrm flipV="1">
            <a:off x="2135188" y="1052513"/>
            <a:ext cx="0" cy="482441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221" name="10 CuadroTexto">
            <a:extLst>
              <a:ext uri="{FF2B5EF4-FFF2-40B4-BE49-F238E27FC236}">
                <a16:creationId xmlns:a16="http://schemas.microsoft.com/office/drawing/2014/main" id="{962394B6-6780-42F0-BDCD-16EC5111E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838200"/>
            <a:ext cx="1512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A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Variabilidad</a:t>
            </a:r>
          </a:p>
        </p:txBody>
      </p:sp>
      <p:sp>
        <p:nvSpPr>
          <p:cNvPr id="137222" name="11 CuadroTexto">
            <a:extLst>
              <a:ext uri="{FF2B5EF4-FFF2-40B4-BE49-F238E27FC236}">
                <a16:creationId xmlns:a16="http://schemas.microsoft.com/office/drawing/2014/main" id="{CE71CA32-0CC4-4D9D-BB99-3E1918E7D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989" y="5880100"/>
            <a:ext cx="1512887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A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Tiempo</a:t>
            </a:r>
          </a:p>
        </p:txBody>
      </p:sp>
      <p:sp>
        <p:nvSpPr>
          <p:cNvPr id="15" name="14 Forma libre">
            <a:extLst>
              <a:ext uri="{FF2B5EF4-FFF2-40B4-BE49-F238E27FC236}">
                <a16:creationId xmlns:a16="http://schemas.microsoft.com/office/drawing/2014/main" id="{C11BC7B5-4A08-4027-B1CB-8D763BB74CA6}"/>
              </a:ext>
            </a:extLst>
          </p:cNvPr>
          <p:cNvSpPr/>
          <p:nvPr/>
        </p:nvSpPr>
        <p:spPr>
          <a:xfrm>
            <a:off x="2209800" y="1816100"/>
            <a:ext cx="6883400" cy="4089400"/>
          </a:xfrm>
          <a:custGeom>
            <a:avLst/>
            <a:gdLst>
              <a:gd name="connsiteX0" fmla="*/ 0 w 6883434"/>
              <a:gd name="connsiteY0" fmla="*/ 4051300 h 4089400"/>
              <a:gd name="connsiteX1" fmla="*/ 63500 w 6883434"/>
              <a:gd name="connsiteY1" fmla="*/ 4038600 h 4089400"/>
              <a:gd name="connsiteX2" fmla="*/ 127000 w 6883434"/>
              <a:gd name="connsiteY2" fmla="*/ 3911600 h 4089400"/>
              <a:gd name="connsiteX3" fmla="*/ 279400 w 6883434"/>
              <a:gd name="connsiteY3" fmla="*/ 3860800 h 4089400"/>
              <a:gd name="connsiteX4" fmla="*/ 317500 w 6883434"/>
              <a:gd name="connsiteY4" fmla="*/ 3835400 h 4089400"/>
              <a:gd name="connsiteX5" fmla="*/ 330200 w 6883434"/>
              <a:gd name="connsiteY5" fmla="*/ 3797300 h 4089400"/>
              <a:gd name="connsiteX6" fmla="*/ 393700 w 6883434"/>
              <a:gd name="connsiteY6" fmla="*/ 3721100 h 4089400"/>
              <a:gd name="connsiteX7" fmla="*/ 406400 w 6883434"/>
              <a:gd name="connsiteY7" fmla="*/ 3632200 h 4089400"/>
              <a:gd name="connsiteX8" fmla="*/ 457200 w 6883434"/>
              <a:gd name="connsiteY8" fmla="*/ 3556000 h 4089400"/>
              <a:gd name="connsiteX9" fmla="*/ 533400 w 6883434"/>
              <a:gd name="connsiteY9" fmla="*/ 3479800 h 4089400"/>
              <a:gd name="connsiteX10" fmla="*/ 571500 w 6883434"/>
              <a:gd name="connsiteY10" fmla="*/ 3340100 h 4089400"/>
              <a:gd name="connsiteX11" fmla="*/ 723900 w 6883434"/>
              <a:gd name="connsiteY11" fmla="*/ 3302000 h 4089400"/>
              <a:gd name="connsiteX12" fmla="*/ 863600 w 6883434"/>
              <a:gd name="connsiteY12" fmla="*/ 3276600 h 4089400"/>
              <a:gd name="connsiteX13" fmla="*/ 889000 w 6883434"/>
              <a:gd name="connsiteY13" fmla="*/ 3200400 h 4089400"/>
              <a:gd name="connsiteX14" fmla="*/ 914400 w 6883434"/>
              <a:gd name="connsiteY14" fmla="*/ 3111500 h 4089400"/>
              <a:gd name="connsiteX15" fmla="*/ 939800 w 6883434"/>
              <a:gd name="connsiteY15" fmla="*/ 3060700 h 4089400"/>
              <a:gd name="connsiteX16" fmla="*/ 1016000 w 6883434"/>
              <a:gd name="connsiteY16" fmla="*/ 3009900 h 4089400"/>
              <a:gd name="connsiteX17" fmla="*/ 1066800 w 6883434"/>
              <a:gd name="connsiteY17" fmla="*/ 2971800 h 4089400"/>
              <a:gd name="connsiteX18" fmla="*/ 1104900 w 6883434"/>
              <a:gd name="connsiteY18" fmla="*/ 2895600 h 4089400"/>
              <a:gd name="connsiteX19" fmla="*/ 1092200 w 6883434"/>
              <a:gd name="connsiteY19" fmla="*/ 2844800 h 4089400"/>
              <a:gd name="connsiteX20" fmla="*/ 1066800 w 6883434"/>
              <a:gd name="connsiteY20" fmla="*/ 2768600 h 4089400"/>
              <a:gd name="connsiteX21" fmla="*/ 1054100 w 6883434"/>
              <a:gd name="connsiteY21" fmla="*/ 2616200 h 4089400"/>
              <a:gd name="connsiteX22" fmla="*/ 1193800 w 6883434"/>
              <a:gd name="connsiteY22" fmla="*/ 2527300 h 4089400"/>
              <a:gd name="connsiteX23" fmla="*/ 1231900 w 6883434"/>
              <a:gd name="connsiteY23" fmla="*/ 2501900 h 4089400"/>
              <a:gd name="connsiteX24" fmla="*/ 1308100 w 6883434"/>
              <a:gd name="connsiteY24" fmla="*/ 2425700 h 4089400"/>
              <a:gd name="connsiteX25" fmla="*/ 1320800 w 6883434"/>
              <a:gd name="connsiteY25" fmla="*/ 2159000 h 4089400"/>
              <a:gd name="connsiteX26" fmla="*/ 1422400 w 6883434"/>
              <a:gd name="connsiteY26" fmla="*/ 2133600 h 4089400"/>
              <a:gd name="connsiteX27" fmla="*/ 1498600 w 6883434"/>
              <a:gd name="connsiteY27" fmla="*/ 2108200 h 4089400"/>
              <a:gd name="connsiteX28" fmla="*/ 1524000 w 6883434"/>
              <a:gd name="connsiteY28" fmla="*/ 2070100 h 4089400"/>
              <a:gd name="connsiteX29" fmla="*/ 1511300 w 6883434"/>
              <a:gd name="connsiteY29" fmla="*/ 2032000 h 4089400"/>
              <a:gd name="connsiteX30" fmla="*/ 1600200 w 6883434"/>
              <a:gd name="connsiteY30" fmla="*/ 2019300 h 4089400"/>
              <a:gd name="connsiteX31" fmla="*/ 1714500 w 6883434"/>
              <a:gd name="connsiteY31" fmla="*/ 1993900 h 4089400"/>
              <a:gd name="connsiteX32" fmla="*/ 1752600 w 6883434"/>
              <a:gd name="connsiteY32" fmla="*/ 1955800 h 4089400"/>
              <a:gd name="connsiteX33" fmla="*/ 1803400 w 6883434"/>
              <a:gd name="connsiteY33" fmla="*/ 1879600 h 4089400"/>
              <a:gd name="connsiteX34" fmla="*/ 1854200 w 6883434"/>
              <a:gd name="connsiteY34" fmla="*/ 1866900 h 4089400"/>
              <a:gd name="connsiteX35" fmla="*/ 1917700 w 6883434"/>
              <a:gd name="connsiteY35" fmla="*/ 1790700 h 4089400"/>
              <a:gd name="connsiteX36" fmla="*/ 1955800 w 6883434"/>
              <a:gd name="connsiteY36" fmla="*/ 1714500 h 4089400"/>
              <a:gd name="connsiteX37" fmla="*/ 1981200 w 6883434"/>
              <a:gd name="connsiteY37" fmla="*/ 1562100 h 4089400"/>
              <a:gd name="connsiteX38" fmla="*/ 1968500 w 6883434"/>
              <a:gd name="connsiteY38" fmla="*/ 1041400 h 4089400"/>
              <a:gd name="connsiteX39" fmla="*/ 1981200 w 6883434"/>
              <a:gd name="connsiteY39" fmla="*/ 990600 h 4089400"/>
              <a:gd name="connsiteX40" fmla="*/ 2070100 w 6883434"/>
              <a:gd name="connsiteY40" fmla="*/ 939800 h 4089400"/>
              <a:gd name="connsiteX41" fmla="*/ 2133600 w 6883434"/>
              <a:gd name="connsiteY41" fmla="*/ 889000 h 4089400"/>
              <a:gd name="connsiteX42" fmla="*/ 2159000 w 6883434"/>
              <a:gd name="connsiteY42" fmla="*/ 850900 h 4089400"/>
              <a:gd name="connsiteX43" fmla="*/ 2184400 w 6883434"/>
              <a:gd name="connsiteY43" fmla="*/ 736600 h 4089400"/>
              <a:gd name="connsiteX44" fmla="*/ 2209800 w 6883434"/>
              <a:gd name="connsiteY44" fmla="*/ 698500 h 4089400"/>
              <a:gd name="connsiteX45" fmla="*/ 2235200 w 6883434"/>
              <a:gd name="connsiteY45" fmla="*/ 622300 h 4089400"/>
              <a:gd name="connsiteX46" fmla="*/ 2247900 w 6883434"/>
              <a:gd name="connsiteY46" fmla="*/ 571500 h 4089400"/>
              <a:gd name="connsiteX47" fmla="*/ 2286000 w 6883434"/>
              <a:gd name="connsiteY47" fmla="*/ 533400 h 4089400"/>
              <a:gd name="connsiteX48" fmla="*/ 2311400 w 6883434"/>
              <a:gd name="connsiteY48" fmla="*/ 495300 h 4089400"/>
              <a:gd name="connsiteX49" fmla="*/ 2336800 w 6883434"/>
              <a:gd name="connsiteY49" fmla="*/ 406400 h 4089400"/>
              <a:gd name="connsiteX50" fmla="*/ 2362200 w 6883434"/>
              <a:gd name="connsiteY50" fmla="*/ 355600 h 4089400"/>
              <a:gd name="connsiteX51" fmla="*/ 2374900 w 6883434"/>
              <a:gd name="connsiteY51" fmla="*/ 304800 h 4089400"/>
              <a:gd name="connsiteX52" fmla="*/ 2489200 w 6883434"/>
              <a:gd name="connsiteY52" fmla="*/ 266700 h 4089400"/>
              <a:gd name="connsiteX53" fmla="*/ 2527300 w 6883434"/>
              <a:gd name="connsiteY53" fmla="*/ 254000 h 4089400"/>
              <a:gd name="connsiteX54" fmla="*/ 2590800 w 6883434"/>
              <a:gd name="connsiteY54" fmla="*/ 241300 h 4089400"/>
              <a:gd name="connsiteX55" fmla="*/ 2679700 w 6883434"/>
              <a:gd name="connsiteY55" fmla="*/ 190500 h 4089400"/>
              <a:gd name="connsiteX56" fmla="*/ 2743200 w 6883434"/>
              <a:gd name="connsiteY56" fmla="*/ 152400 h 4089400"/>
              <a:gd name="connsiteX57" fmla="*/ 2806700 w 6883434"/>
              <a:gd name="connsiteY57" fmla="*/ 63500 h 4089400"/>
              <a:gd name="connsiteX58" fmla="*/ 2844800 w 6883434"/>
              <a:gd name="connsiteY58" fmla="*/ 12700 h 4089400"/>
              <a:gd name="connsiteX59" fmla="*/ 2895600 w 6883434"/>
              <a:gd name="connsiteY59" fmla="*/ 0 h 4089400"/>
              <a:gd name="connsiteX60" fmla="*/ 3086100 w 6883434"/>
              <a:gd name="connsiteY60" fmla="*/ 12700 h 4089400"/>
              <a:gd name="connsiteX61" fmla="*/ 3111500 w 6883434"/>
              <a:gd name="connsiteY61" fmla="*/ 50800 h 4089400"/>
              <a:gd name="connsiteX62" fmla="*/ 3327400 w 6883434"/>
              <a:gd name="connsiteY62" fmla="*/ 38100 h 4089400"/>
              <a:gd name="connsiteX63" fmla="*/ 3479800 w 6883434"/>
              <a:gd name="connsiteY63" fmla="*/ 63500 h 4089400"/>
              <a:gd name="connsiteX64" fmla="*/ 3492500 w 6883434"/>
              <a:gd name="connsiteY64" fmla="*/ 114300 h 4089400"/>
              <a:gd name="connsiteX65" fmla="*/ 3517900 w 6883434"/>
              <a:gd name="connsiteY65" fmla="*/ 152400 h 4089400"/>
              <a:gd name="connsiteX66" fmla="*/ 3543300 w 6883434"/>
              <a:gd name="connsiteY66" fmla="*/ 266700 h 4089400"/>
              <a:gd name="connsiteX67" fmla="*/ 3556000 w 6883434"/>
              <a:gd name="connsiteY67" fmla="*/ 304800 h 4089400"/>
              <a:gd name="connsiteX68" fmla="*/ 3568700 w 6883434"/>
              <a:gd name="connsiteY68" fmla="*/ 508000 h 4089400"/>
              <a:gd name="connsiteX69" fmla="*/ 3594100 w 6883434"/>
              <a:gd name="connsiteY69" fmla="*/ 469900 h 4089400"/>
              <a:gd name="connsiteX70" fmla="*/ 3606800 w 6883434"/>
              <a:gd name="connsiteY70" fmla="*/ 419100 h 4089400"/>
              <a:gd name="connsiteX71" fmla="*/ 3695700 w 6883434"/>
              <a:gd name="connsiteY71" fmla="*/ 304800 h 4089400"/>
              <a:gd name="connsiteX72" fmla="*/ 3721100 w 6883434"/>
              <a:gd name="connsiteY72" fmla="*/ 266700 h 4089400"/>
              <a:gd name="connsiteX73" fmla="*/ 3759200 w 6883434"/>
              <a:gd name="connsiteY73" fmla="*/ 241300 h 4089400"/>
              <a:gd name="connsiteX74" fmla="*/ 3771900 w 6883434"/>
              <a:gd name="connsiteY74" fmla="*/ 203200 h 4089400"/>
              <a:gd name="connsiteX75" fmla="*/ 3911600 w 6883434"/>
              <a:gd name="connsiteY75" fmla="*/ 241300 h 4089400"/>
              <a:gd name="connsiteX76" fmla="*/ 4000500 w 6883434"/>
              <a:gd name="connsiteY76" fmla="*/ 114300 h 4089400"/>
              <a:gd name="connsiteX77" fmla="*/ 4013200 w 6883434"/>
              <a:gd name="connsiteY77" fmla="*/ 165100 h 4089400"/>
              <a:gd name="connsiteX78" fmla="*/ 4038600 w 6883434"/>
              <a:gd name="connsiteY78" fmla="*/ 304800 h 4089400"/>
              <a:gd name="connsiteX79" fmla="*/ 4064000 w 6883434"/>
              <a:gd name="connsiteY79" fmla="*/ 266700 h 4089400"/>
              <a:gd name="connsiteX80" fmla="*/ 4114800 w 6883434"/>
              <a:gd name="connsiteY80" fmla="*/ 254000 h 4089400"/>
              <a:gd name="connsiteX81" fmla="*/ 4191000 w 6883434"/>
              <a:gd name="connsiteY81" fmla="*/ 228600 h 4089400"/>
              <a:gd name="connsiteX82" fmla="*/ 4305300 w 6883434"/>
              <a:gd name="connsiteY82" fmla="*/ 266700 h 4089400"/>
              <a:gd name="connsiteX83" fmla="*/ 4330700 w 6883434"/>
              <a:gd name="connsiteY83" fmla="*/ 317500 h 4089400"/>
              <a:gd name="connsiteX84" fmla="*/ 4368800 w 6883434"/>
              <a:gd name="connsiteY84" fmla="*/ 266700 h 4089400"/>
              <a:gd name="connsiteX85" fmla="*/ 4394200 w 6883434"/>
              <a:gd name="connsiteY85" fmla="*/ 215900 h 4089400"/>
              <a:gd name="connsiteX86" fmla="*/ 4406900 w 6883434"/>
              <a:gd name="connsiteY86" fmla="*/ 177800 h 4089400"/>
              <a:gd name="connsiteX87" fmla="*/ 4445000 w 6883434"/>
              <a:gd name="connsiteY87" fmla="*/ 165100 h 4089400"/>
              <a:gd name="connsiteX88" fmla="*/ 4470400 w 6883434"/>
              <a:gd name="connsiteY88" fmla="*/ 381000 h 4089400"/>
              <a:gd name="connsiteX89" fmla="*/ 4495800 w 6883434"/>
              <a:gd name="connsiteY89" fmla="*/ 520700 h 4089400"/>
              <a:gd name="connsiteX90" fmla="*/ 4546600 w 6883434"/>
              <a:gd name="connsiteY90" fmla="*/ 457200 h 4089400"/>
              <a:gd name="connsiteX91" fmla="*/ 4559300 w 6883434"/>
              <a:gd name="connsiteY91" fmla="*/ 419100 h 4089400"/>
              <a:gd name="connsiteX92" fmla="*/ 4584700 w 6883434"/>
              <a:gd name="connsiteY92" fmla="*/ 355600 h 4089400"/>
              <a:gd name="connsiteX93" fmla="*/ 4635500 w 6883434"/>
              <a:gd name="connsiteY93" fmla="*/ 304800 h 4089400"/>
              <a:gd name="connsiteX94" fmla="*/ 4686300 w 6883434"/>
              <a:gd name="connsiteY94" fmla="*/ 381000 h 4089400"/>
              <a:gd name="connsiteX95" fmla="*/ 4724400 w 6883434"/>
              <a:gd name="connsiteY95" fmla="*/ 368300 h 4089400"/>
              <a:gd name="connsiteX96" fmla="*/ 4813300 w 6883434"/>
              <a:gd name="connsiteY96" fmla="*/ 292100 h 4089400"/>
              <a:gd name="connsiteX97" fmla="*/ 4838700 w 6883434"/>
              <a:gd name="connsiteY97" fmla="*/ 254000 h 4089400"/>
              <a:gd name="connsiteX98" fmla="*/ 4953000 w 6883434"/>
              <a:gd name="connsiteY98" fmla="*/ 520700 h 4089400"/>
              <a:gd name="connsiteX99" fmla="*/ 4991100 w 6883434"/>
              <a:gd name="connsiteY99" fmla="*/ 584200 h 4089400"/>
              <a:gd name="connsiteX100" fmla="*/ 5029200 w 6883434"/>
              <a:gd name="connsiteY100" fmla="*/ 469900 h 4089400"/>
              <a:gd name="connsiteX101" fmla="*/ 5054600 w 6883434"/>
              <a:gd name="connsiteY101" fmla="*/ 393700 h 4089400"/>
              <a:gd name="connsiteX102" fmla="*/ 5067300 w 6883434"/>
              <a:gd name="connsiteY102" fmla="*/ 355600 h 4089400"/>
              <a:gd name="connsiteX103" fmla="*/ 5181600 w 6883434"/>
              <a:gd name="connsiteY103" fmla="*/ 342900 h 4089400"/>
              <a:gd name="connsiteX104" fmla="*/ 5232400 w 6883434"/>
              <a:gd name="connsiteY104" fmla="*/ 292100 h 4089400"/>
              <a:gd name="connsiteX105" fmla="*/ 5308600 w 6883434"/>
              <a:gd name="connsiteY105" fmla="*/ 241300 h 4089400"/>
              <a:gd name="connsiteX106" fmla="*/ 5435600 w 6883434"/>
              <a:gd name="connsiteY106" fmla="*/ 101600 h 4089400"/>
              <a:gd name="connsiteX107" fmla="*/ 5473700 w 6883434"/>
              <a:gd name="connsiteY107" fmla="*/ 63500 h 4089400"/>
              <a:gd name="connsiteX108" fmla="*/ 5524500 w 6883434"/>
              <a:gd name="connsiteY108" fmla="*/ 50800 h 4089400"/>
              <a:gd name="connsiteX109" fmla="*/ 5575300 w 6883434"/>
              <a:gd name="connsiteY109" fmla="*/ 63500 h 4089400"/>
              <a:gd name="connsiteX110" fmla="*/ 5600700 w 6883434"/>
              <a:gd name="connsiteY110" fmla="*/ 139700 h 4089400"/>
              <a:gd name="connsiteX111" fmla="*/ 5626100 w 6883434"/>
              <a:gd name="connsiteY111" fmla="*/ 203200 h 4089400"/>
              <a:gd name="connsiteX112" fmla="*/ 5676900 w 6883434"/>
              <a:gd name="connsiteY112" fmla="*/ 228600 h 4089400"/>
              <a:gd name="connsiteX113" fmla="*/ 5803900 w 6883434"/>
              <a:gd name="connsiteY113" fmla="*/ 203200 h 4089400"/>
              <a:gd name="connsiteX114" fmla="*/ 5842000 w 6883434"/>
              <a:gd name="connsiteY114" fmla="*/ 177800 h 4089400"/>
              <a:gd name="connsiteX115" fmla="*/ 5867400 w 6883434"/>
              <a:gd name="connsiteY115" fmla="*/ 215900 h 4089400"/>
              <a:gd name="connsiteX116" fmla="*/ 5880100 w 6883434"/>
              <a:gd name="connsiteY116" fmla="*/ 266700 h 4089400"/>
              <a:gd name="connsiteX117" fmla="*/ 6210300 w 6883434"/>
              <a:gd name="connsiteY117" fmla="*/ 266700 h 4089400"/>
              <a:gd name="connsiteX118" fmla="*/ 6248400 w 6883434"/>
              <a:gd name="connsiteY118" fmla="*/ 254000 h 4089400"/>
              <a:gd name="connsiteX119" fmla="*/ 6286500 w 6883434"/>
              <a:gd name="connsiteY119" fmla="*/ 393700 h 4089400"/>
              <a:gd name="connsiteX120" fmla="*/ 6324600 w 6883434"/>
              <a:gd name="connsiteY120" fmla="*/ 406400 h 4089400"/>
              <a:gd name="connsiteX121" fmla="*/ 6362700 w 6883434"/>
              <a:gd name="connsiteY121" fmla="*/ 711200 h 4089400"/>
              <a:gd name="connsiteX122" fmla="*/ 6426200 w 6883434"/>
              <a:gd name="connsiteY122" fmla="*/ 774700 h 4089400"/>
              <a:gd name="connsiteX123" fmla="*/ 6489700 w 6883434"/>
              <a:gd name="connsiteY123" fmla="*/ 850900 h 4089400"/>
              <a:gd name="connsiteX124" fmla="*/ 6502400 w 6883434"/>
              <a:gd name="connsiteY124" fmla="*/ 1041400 h 4089400"/>
              <a:gd name="connsiteX125" fmla="*/ 6527800 w 6883434"/>
              <a:gd name="connsiteY125" fmla="*/ 1079500 h 4089400"/>
              <a:gd name="connsiteX126" fmla="*/ 6502400 w 6883434"/>
              <a:gd name="connsiteY126" fmla="*/ 1257300 h 4089400"/>
              <a:gd name="connsiteX127" fmla="*/ 6489700 w 6883434"/>
              <a:gd name="connsiteY127" fmla="*/ 1308100 h 4089400"/>
              <a:gd name="connsiteX128" fmla="*/ 6464300 w 6883434"/>
              <a:gd name="connsiteY128" fmla="*/ 1397000 h 4089400"/>
              <a:gd name="connsiteX129" fmla="*/ 6438900 w 6883434"/>
              <a:gd name="connsiteY129" fmla="*/ 1752600 h 4089400"/>
              <a:gd name="connsiteX130" fmla="*/ 6502400 w 6883434"/>
              <a:gd name="connsiteY130" fmla="*/ 1905000 h 4089400"/>
              <a:gd name="connsiteX131" fmla="*/ 6540500 w 6883434"/>
              <a:gd name="connsiteY131" fmla="*/ 1943100 h 4089400"/>
              <a:gd name="connsiteX132" fmla="*/ 6578600 w 6883434"/>
              <a:gd name="connsiteY132" fmla="*/ 1968500 h 4089400"/>
              <a:gd name="connsiteX133" fmla="*/ 6604000 w 6883434"/>
              <a:gd name="connsiteY133" fmla="*/ 2006600 h 4089400"/>
              <a:gd name="connsiteX134" fmla="*/ 6629400 w 6883434"/>
              <a:gd name="connsiteY134" fmla="*/ 2171700 h 4089400"/>
              <a:gd name="connsiteX135" fmla="*/ 6642100 w 6883434"/>
              <a:gd name="connsiteY135" fmla="*/ 2222500 h 4089400"/>
              <a:gd name="connsiteX136" fmla="*/ 6667500 w 6883434"/>
              <a:gd name="connsiteY136" fmla="*/ 2438400 h 4089400"/>
              <a:gd name="connsiteX137" fmla="*/ 6692900 w 6883434"/>
              <a:gd name="connsiteY137" fmla="*/ 2489200 h 4089400"/>
              <a:gd name="connsiteX138" fmla="*/ 6705600 w 6883434"/>
              <a:gd name="connsiteY138" fmla="*/ 2527300 h 4089400"/>
              <a:gd name="connsiteX139" fmla="*/ 6718300 w 6883434"/>
              <a:gd name="connsiteY139" fmla="*/ 2616200 h 4089400"/>
              <a:gd name="connsiteX140" fmla="*/ 6743700 w 6883434"/>
              <a:gd name="connsiteY140" fmla="*/ 2832100 h 4089400"/>
              <a:gd name="connsiteX141" fmla="*/ 6781800 w 6883434"/>
              <a:gd name="connsiteY141" fmla="*/ 2946400 h 4089400"/>
              <a:gd name="connsiteX142" fmla="*/ 6794500 w 6883434"/>
              <a:gd name="connsiteY142" fmla="*/ 2984500 h 4089400"/>
              <a:gd name="connsiteX143" fmla="*/ 6807200 w 6883434"/>
              <a:gd name="connsiteY143" fmla="*/ 3136900 h 4089400"/>
              <a:gd name="connsiteX144" fmla="*/ 6807200 w 6883434"/>
              <a:gd name="connsiteY144" fmla="*/ 3733800 h 4089400"/>
              <a:gd name="connsiteX145" fmla="*/ 6819900 w 6883434"/>
              <a:gd name="connsiteY145" fmla="*/ 3771900 h 4089400"/>
              <a:gd name="connsiteX146" fmla="*/ 6845300 w 6883434"/>
              <a:gd name="connsiteY146" fmla="*/ 3937000 h 4089400"/>
              <a:gd name="connsiteX147" fmla="*/ 6858000 w 6883434"/>
              <a:gd name="connsiteY147" fmla="*/ 3975100 h 4089400"/>
              <a:gd name="connsiteX148" fmla="*/ 6870700 w 6883434"/>
              <a:gd name="connsiteY148" fmla="*/ 4038600 h 4089400"/>
              <a:gd name="connsiteX149" fmla="*/ 6883400 w 6883434"/>
              <a:gd name="connsiteY149" fmla="*/ 4089400 h 408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6883434" h="4089400">
                <a:moveTo>
                  <a:pt x="0" y="4051300"/>
                </a:moveTo>
                <a:cubicBezTo>
                  <a:pt x="21167" y="4047067"/>
                  <a:pt x="48980" y="4054572"/>
                  <a:pt x="63500" y="4038600"/>
                </a:cubicBezTo>
                <a:cubicBezTo>
                  <a:pt x="95338" y="4003579"/>
                  <a:pt x="86415" y="3935951"/>
                  <a:pt x="127000" y="3911600"/>
                </a:cubicBezTo>
                <a:cubicBezTo>
                  <a:pt x="216168" y="3858099"/>
                  <a:pt x="166064" y="3876991"/>
                  <a:pt x="279400" y="3860800"/>
                </a:cubicBezTo>
                <a:cubicBezTo>
                  <a:pt x="292100" y="3852333"/>
                  <a:pt x="307965" y="3847319"/>
                  <a:pt x="317500" y="3835400"/>
                </a:cubicBezTo>
                <a:cubicBezTo>
                  <a:pt x="325863" y="3824947"/>
                  <a:pt x="324213" y="3809274"/>
                  <a:pt x="330200" y="3797300"/>
                </a:cubicBezTo>
                <a:cubicBezTo>
                  <a:pt x="347881" y="3761937"/>
                  <a:pt x="365613" y="3749187"/>
                  <a:pt x="393700" y="3721100"/>
                </a:cubicBezTo>
                <a:cubicBezTo>
                  <a:pt x="397933" y="3691467"/>
                  <a:pt x="395654" y="3660139"/>
                  <a:pt x="406400" y="3632200"/>
                </a:cubicBezTo>
                <a:cubicBezTo>
                  <a:pt x="417359" y="3603708"/>
                  <a:pt x="457200" y="3556000"/>
                  <a:pt x="457200" y="3556000"/>
                </a:cubicBezTo>
                <a:cubicBezTo>
                  <a:pt x="491067" y="3386667"/>
                  <a:pt x="431800" y="3581400"/>
                  <a:pt x="533400" y="3479800"/>
                </a:cubicBezTo>
                <a:cubicBezTo>
                  <a:pt x="576173" y="3437027"/>
                  <a:pt x="545046" y="3386394"/>
                  <a:pt x="571500" y="3340100"/>
                </a:cubicBezTo>
                <a:cubicBezTo>
                  <a:pt x="595300" y="3298450"/>
                  <a:pt x="710452" y="3303793"/>
                  <a:pt x="723900" y="3302000"/>
                </a:cubicBezTo>
                <a:cubicBezTo>
                  <a:pt x="772646" y="3295501"/>
                  <a:pt x="815712" y="3286178"/>
                  <a:pt x="863600" y="3276600"/>
                </a:cubicBezTo>
                <a:cubicBezTo>
                  <a:pt x="872067" y="3251200"/>
                  <a:pt x="882506" y="3226375"/>
                  <a:pt x="889000" y="3200400"/>
                </a:cubicBezTo>
                <a:cubicBezTo>
                  <a:pt x="895445" y="3174621"/>
                  <a:pt x="903468" y="3137007"/>
                  <a:pt x="914400" y="3111500"/>
                </a:cubicBezTo>
                <a:cubicBezTo>
                  <a:pt x="921858" y="3094099"/>
                  <a:pt x="926413" y="3074087"/>
                  <a:pt x="939800" y="3060700"/>
                </a:cubicBezTo>
                <a:cubicBezTo>
                  <a:pt x="961386" y="3039114"/>
                  <a:pt x="991578" y="3028216"/>
                  <a:pt x="1016000" y="3009900"/>
                </a:cubicBezTo>
                <a:cubicBezTo>
                  <a:pt x="1032933" y="2997200"/>
                  <a:pt x="1051833" y="2986767"/>
                  <a:pt x="1066800" y="2971800"/>
                </a:cubicBezTo>
                <a:cubicBezTo>
                  <a:pt x="1091419" y="2947181"/>
                  <a:pt x="1094571" y="2926588"/>
                  <a:pt x="1104900" y="2895600"/>
                </a:cubicBezTo>
                <a:cubicBezTo>
                  <a:pt x="1100667" y="2878667"/>
                  <a:pt x="1097216" y="2861518"/>
                  <a:pt x="1092200" y="2844800"/>
                </a:cubicBezTo>
                <a:cubicBezTo>
                  <a:pt x="1084507" y="2819155"/>
                  <a:pt x="1066800" y="2768600"/>
                  <a:pt x="1066800" y="2768600"/>
                </a:cubicBezTo>
                <a:cubicBezTo>
                  <a:pt x="1062567" y="2717800"/>
                  <a:pt x="1038895" y="2664856"/>
                  <a:pt x="1054100" y="2616200"/>
                </a:cubicBezTo>
                <a:cubicBezTo>
                  <a:pt x="1057018" y="2606861"/>
                  <a:pt x="1179987" y="2536509"/>
                  <a:pt x="1193800" y="2527300"/>
                </a:cubicBezTo>
                <a:cubicBezTo>
                  <a:pt x="1206500" y="2518833"/>
                  <a:pt x="1220492" y="2512041"/>
                  <a:pt x="1231900" y="2501900"/>
                </a:cubicBezTo>
                <a:cubicBezTo>
                  <a:pt x="1258748" y="2478035"/>
                  <a:pt x="1308100" y="2425700"/>
                  <a:pt x="1308100" y="2425700"/>
                </a:cubicBezTo>
                <a:cubicBezTo>
                  <a:pt x="1312333" y="2336800"/>
                  <a:pt x="1288368" y="2241881"/>
                  <a:pt x="1320800" y="2159000"/>
                </a:cubicBezTo>
                <a:cubicBezTo>
                  <a:pt x="1333521" y="2126491"/>
                  <a:pt x="1389282" y="2144639"/>
                  <a:pt x="1422400" y="2133600"/>
                </a:cubicBezTo>
                <a:lnTo>
                  <a:pt x="1498600" y="2108200"/>
                </a:lnTo>
                <a:cubicBezTo>
                  <a:pt x="1507067" y="2095500"/>
                  <a:pt x="1521491" y="2085156"/>
                  <a:pt x="1524000" y="2070100"/>
                </a:cubicBezTo>
                <a:cubicBezTo>
                  <a:pt x="1526201" y="2056895"/>
                  <a:pt x="1500161" y="2039426"/>
                  <a:pt x="1511300" y="2032000"/>
                </a:cubicBezTo>
                <a:cubicBezTo>
                  <a:pt x="1536207" y="2015396"/>
                  <a:pt x="1570614" y="2023852"/>
                  <a:pt x="1600200" y="2019300"/>
                </a:cubicBezTo>
                <a:cubicBezTo>
                  <a:pt x="1683219" y="2006528"/>
                  <a:pt x="1655291" y="2013636"/>
                  <a:pt x="1714500" y="1993900"/>
                </a:cubicBezTo>
                <a:cubicBezTo>
                  <a:pt x="1727200" y="1981200"/>
                  <a:pt x="1742637" y="1970744"/>
                  <a:pt x="1752600" y="1955800"/>
                </a:cubicBezTo>
                <a:cubicBezTo>
                  <a:pt x="1784307" y="1908240"/>
                  <a:pt x="1737954" y="1916998"/>
                  <a:pt x="1803400" y="1879600"/>
                </a:cubicBezTo>
                <a:cubicBezTo>
                  <a:pt x="1818555" y="1870940"/>
                  <a:pt x="1837267" y="1871133"/>
                  <a:pt x="1854200" y="1866900"/>
                </a:cubicBezTo>
                <a:cubicBezTo>
                  <a:pt x="1875367" y="1841500"/>
                  <a:pt x="1899360" y="1818210"/>
                  <a:pt x="1917700" y="1790700"/>
                </a:cubicBezTo>
                <a:cubicBezTo>
                  <a:pt x="1933452" y="1767071"/>
                  <a:pt x="1946095" y="1741188"/>
                  <a:pt x="1955800" y="1714500"/>
                </a:cubicBezTo>
                <a:cubicBezTo>
                  <a:pt x="1964539" y="1690467"/>
                  <a:pt x="1979081" y="1576932"/>
                  <a:pt x="1981200" y="1562100"/>
                </a:cubicBezTo>
                <a:cubicBezTo>
                  <a:pt x="1976967" y="1388533"/>
                  <a:pt x="1968500" y="1215018"/>
                  <a:pt x="1968500" y="1041400"/>
                </a:cubicBezTo>
                <a:cubicBezTo>
                  <a:pt x="1968500" y="1023946"/>
                  <a:pt x="1971518" y="1005123"/>
                  <a:pt x="1981200" y="990600"/>
                </a:cubicBezTo>
                <a:cubicBezTo>
                  <a:pt x="1990175" y="977137"/>
                  <a:pt x="2061311" y="944195"/>
                  <a:pt x="2070100" y="939800"/>
                </a:cubicBezTo>
                <a:cubicBezTo>
                  <a:pt x="2142893" y="830611"/>
                  <a:pt x="2045966" y="959107"/>
                  <a:pt x="2133600" y="889000"/>
                </a:cubicBezTo>
                <a:cubicBezTo>
                  <a:pt x="2145519" y="879465"/>
                  <a:pt x="2150533" y="863600"/>
                  <a:pt x="2159000" y="850900"/>
                </a:cubicBezTo>
                <a:cubicBezTo>
                  <a:pt x="2161260" y="839599"/>
                  <a:pt x="2177674" y="752293"/>
                  <a:pt x="2184400" y="736600"/>
                </a:cubicBezTo>
                <a:cubicBezTo>
                  <a:pt x="2190413" y="722571"/>
                  <a:pt x="2203601" y="712448"/>
                  <a:pt x="2209800" y="698500"/>
                </a:cubicBezTo>
                <a:cubicBezTo>
                  <a:pt x="2220674" y="674034"/>
                  <a:pt x="2228706" y="648275"/>
                  <a:pt x="2235200" y="622300"/>
                </a:cubicBezTo>
                <a:cubicBezTo>
                  <a:pt x="2239433" y="605367"/>
                  <a:pt x="2239240" y="586655"/>
                  <a:pt x="2247900" y="571500"/>
                </a:cubicBezTo>
                <a:cubicBezTo>
                  <a:pt x="2256811" y="555906"/>
                  <a:pt x="2274502" y="547198"/>
                  <a:pt x="2286000" y="533400"/>
                </a:cubicBezTo>
                <a:cubicBezTo>
                  <a:pt x="2295771" y="521674"/>
                  <a:pt x="2302933" y="508000"/>
                  <a:pt x="2311400" y="495300"/>
                </a:cubicBezTo>
                <a:cubicBezTo>
                  <a:pt x="2319867" y="465667"/>
                  <a:pt x="2326268" y="435364"/>
                  <a:pt x="2336800" y="406400"/>
                </a:cubicBezTo>
                <a:cubicBezTo>
                  <a:pt x="2343270" y="388608"/>
                  <a:pt x="2355553" y="373327"/>
                  <a:pt x="2362200" y="355600"/>
                </a:cubicBezTo>
                <a:cubicBezTo>
                  <a:pt x="2368329" y="339257"/>
                  <a:pt x="2365218" y="319323"/>
                  <a:pt x="2374900" y="304800"/>
                </a:cubicBezTo>
                <a:cubicBezTo>
                  <a:pt x="2397956" y="270215"/>
                  <a:pt x="2459470" y="273307"/>
                  <a:pt x="2489200" y="266700"/>
                </a:cubicBezTo>
                <a:cubicBezTo>
                  <a:pt x="2502268" y="263796"/>
                  <a:pt x="2514313" y="257247"/>
                  <a:pt x="2527300" y="254000"/>
                </a:cubicBezTo>
                <a:cubicBezTo>
                  <a:pt x="2548241" y="248765"/>
                  <a:pt x="2569633" y="245533"/>
                  <a:pt x="2590800" y="241300"/>
                </a:cubicBezTo>
                <a:cubicBezTo>
                  <a:pt x="2670634" y="188077"/>
                  <a:pt x="2583022" y="244210"/>
                  <a:pt x="2679700" y="190500"/>
                </a:cubicBezTo>
                <a:cubicBezTo>
                  <a:pt x="2701278" y="178512"/>
                  <a:pt x="2722033" y="165100"/>
                  <a:pt x="2743200" y="152400"/>
                </a:cubicBezTo>
                <a:cubicBezTo>
                  <a:pt x="2766064" y="83807"/>
                  <a:pt x="2741798" y="137674"/>
                  <a:pt x="2806700" y="63500"/>
                </a:cubicBezTo>
                <a:cubicBezTo>
                  <a:pt x="2820638" y="47570"/>
                  <a:pt x="2827576" y="25003"/>
                  <a:pt x="2844800" y="12700"/>
                </a:cubicBezTo>
                <a:cubicBezTo>
                  <a:pt x="2859003" y="2555"/>
                  <a:pt x="2878667" y="4233"/>
                  <a:pt x="2895600" y="0"/>
                </a:cubicBezTo>
                <a:cubicBezTo>
                  <a:pt x="2959100" y="4233"/>
                  <a:pt x="3024151" y="-1876"/>
                  <a:pt x="3086100" y="12700"/>
                </a:cubicBezTo>
                <a:cubicBezTo>
                  <a:pt x="3100958" y="16196"/>
                  <a:pt x="3096320" y="49202"/>
                  <a:pt x="3111500" y="50800"/>
                </a:cubicBezTo>
                <a:cubicBezTo>
                  <a:pt x="3183195" y="58347"/>
                  <a:pt x="3255433" y="42333"/>
                  <a:pt x="3327400" y="38100"/>
                </a:cubicBezTo>
                <a:cubicBezTo>
                  <a:pt x="3388578" y="17707"/>
                  <a:pt x="3397865" y="6145"/>
                  <a:pt x="3479800" y="63500"/>
                </a:cubicBezTo>
                <a:cubicBezTo>
                  <a:pt x="3494099" y="73509"/>
                  <a:pt x="3485624" y="98257"/>
                  <a:pt x="3492500" y="114300"/>
                </a:cubicBezTo>
                <a:cubicBezTo>
                  <a:pt x="3498513" y="128329"/>
                  <a:pt x="3509433" y="139700"/>
                  <a:pt x="3517900" y="152400"/>
                </a:cubicBezTo>
                <a:cubicBezTo>
                  <a:pt x="3526630" y="196048"/>
                  <a:pt x="3531343" y="224851"/>
                  <a:pt x="3543300" y="266700"/>
                </a:cubicBezTo>
                <a:cubicBezTo>
                  <a:pt x="3546978" y="279572"/>
                  <a:pt x="3551767" y="292100"/>
                  <a:pt x="3556000" y="304800"/>
                </a:cubicBezTo>
                <a:cubicBezTo>
                  <a:pt x="3560233" y="372533"/>
                  <a:pt x="3553440" y="441872"/>
                  <a:pt x="3568700" y="508000"/>
                </a:cubicBezTo>
                <a:cubicBezTo>
                  <a:pt x="3572132" y="522873"/>
                  <a:pt x="3588087" y="483929"/>
                  <a:pt x="3594100" y="469900"/>
                </a:cubicBezTo>
                <a:cubicBezTo>
                  <a:pt x="3600976" y="453857"/>
                  <a:pt x="3597652" y="433965"/>
                  <a:pt x="3606800" y="419100"/>
                </a:cubicBezTo>
                <a:cubicBezTo>
                  <a:pt x="3632097" y="377993"/>
                  <a:pt x="3668926" y="344961"/>
                  <a:pt x="3695700" y="304800"/>
                </a:cubicBezTo>
                <a:cubicBezTo>
                  <a:pt x="3704167" y="292100"/>
                  <a:pt x="3710307" y="277493"/>
                  <a:pt x="3721100" y="266700"/>
                </a:cubicBezTo>
                <a:cubicBezTo>
                  <a:pt x="3731893" y="255907"/>
                  <a:pt x="3746500" y="249767"/>
                  <a:pt x="3759200" y="241300"/>
                </a:cubicBezTo>
                <a:cubicBezTo>
                  <a:pt x="3763433" y="228600"/>
                  <a:pt x="3764474" y="192061"/>
                  <a:pt x="3771900" y="203200"/>
                </a:cubicBezTo>
                <a:cubicBezTo>
                  <a:pt x="3841781" y="308021"/>
                  <a:pt x="3674263" y="312501"/>
                  <a:pt x="3911600" y="241300"/>
                </a:cubicBezTo>
                <a:cubicBezTo>
                  <a:pt x="3974141" y="147488"/>
                  <a:pt x="3944084" y="189522"/>
                  <a:pt x="4000500" y="114300"/>
                </a:cubicBezTo>
                <a:cubicBezTo>
                  <a:pt x="4004733" y="131233"/>
                  <a:pt x="4009777" y="147984"/>
                  <a:pt x="4013200" y="165100"/>
                </a:cubicBezTo>
                <a:cubicBezTo>
                  <a:pt x="4022482" y="211511"/>
                  <a:pt x="4017433" y="262467"/>
                  <a:pt x="4038600" y="304800"/>
                </a:cubicBezTo>
                <a:cubicBezTo>
                  <a:pt x="4045426" y="318452"/>
                  <a:pt x="4051300" y="275167"/>
                  <a:pt x="4064000" y="266700"/>
                </a:cubicBezTo>
                <a:cubicBezTo>
                  <a:pt x="4078523" y="257018"/>
                  <a:pt x="4098082" y="259016"/>
                  <a:pt x="4114800" y="254000"/>
                </a:cubicBezTo>
                <a:cubicBezTo>
                  <a:pt x="4140445" y="246307"/>
                  <a:pt x="4191000" y="228600"/>
                  <a:pt x="4191000" y="228600"/>
                </a:cubicBezTo>
                <a:cubicBezTo>
                  <a:pt x="4278339" y="286826"/>
                  <a:pt x="4238240" y="289053"/>
                  <a:pt x="4305300" y="266700"/>
                </a:cubicBezTo>
                <a:cubicBezTo>
                  <a:pt x="4313767" y="283633"/>
                  <a:pt x="4311768" y="317500"/>
                  <a:pt x="4330700" y="317500"/>
                </a:cubicBezTo>
                <a:cubicBezTo>
                  <a:pt x="4351867" y="317500"/>
                  <a:pt x="4357582" y="284649"/>
                  <a:pt x="4368800" y="266700"/>
                </a:cubicBezTo>
                <a:cubicBezTo>
                  <a:pt x="4378834" y="250646"/>
                  <a:pt x="4386742" y="233301"/>
                  <a:pt x="4394200" y="215900"/>
                </a:cubicBezTo>
                <a:cubicBezTo>
                  <a:pt x="4399473" y="203595"/>
                  <a:pt x="4397434" y="187266"/>
                  <a:pt x="4406900" y="177800"/>
                </a:cubicBezTo>
                <a:cubicBezTo>
                  <a:pt x="4416366" y="168334"/>
                  <a:pt x="4432300" y="169333"/>
                  <a:pt x="4445000" y="165100"/>
                </a:cubicBezTo>
                <a:cubicBezTo>
                  <a:pt x="4465999" y="375088"/>
                  <a:pt x="4447940" y="212550"/>
                  <a:pt x="4470400" y="381000"/>
                </a:cubicBezTo>
                <a:cubicBezTo>
                  <a:pt x="4486356" y="500670"/>
                  <a:pt x="4471681" y="448344"/>
                  <a:pt x="4495800" y="520700"/>
                </a:cubicBezTo>
                <a:cubicBezTo>
                  <a:pt x="4512733" y="499533"/>
                  <a:pt x="4532234" y="480186"/>
                  <a:pt x="4546600" y="457200"/>
                </a:cubicBezTo>
                <a:cubicBezTo>
                  <a:pt x="4553695" y="445848"/>
                  <a:pt x="4554600" y="431635"/>
                  <a:pt x="4559300" y="419100"/>
                </a:cubicBezTo>
                <a:cubicBezTo>
                  <a:pt x="4567305" y="397754"/>
                  <a:pt x="4572054" y="374568"/>
                  <a:pt x="4584700" y="355600"/>
                </a:cubicBezTo>
                <a:cubicBezTo>
                  <a:pt x="4597984" y="335675"/>
                  <a:pt x="4618567" y="321733"/>
                  <a:pt x="4635500" y="304800"/>
                </a:cubicBezTo>
                <a:cubicBezTo>
                  <a:pt x="4652433" y="330200"/>
                  <a:pt x="4657340" y="390653"/>
                  <a:pt x="4686300" y="381000"/>
                </a:cubicBezTo>
                <a:cubicBezTo>
                  <a:pt x="4699000" y="376767"/>
                  <a:pt x="4712426" y="374287"/>
                  <a:pt x="4724400" y="368300"/>
                </a:cubicBezTo>
                <a:cubicBezTo>
                  <a:pt x="4758105" y="351448"/>
                  <a:pt x="4789865" y="319441"/>
                  <a:pt x="4813300" y="292100"/>
                </a:cubicBezTo>
                <a:cubicBezTo>
                  <a:pt x="4823233" y="280511"/>
                  <a:pt x="4830233" y="266700"/>
                  <a:pt x="4838700" y="254000"/>
                </a:cubicBezTo>
                <a:cubicBezTo>
                  <a:pt x="4859528" y="420622"/>
                  <a:pt x="4833299" y="324826"/>
                  <a:pt x="4953000" y="520700"/>
                </a:cubicBezTo>
                <a:cubicBezTo>
                  <a:pt x="4965872" y="541763"/>
                  <a:pt x="4991100" y="584200"/>
                  <a:pt x="4991100" y="584200"/>
                </a:cubicBezTo>
                <a:cubicBezTo>
                  <a:pt x="5037996" y="513856"/>
                  <a:pt x="5001823" y="579407"/>
                  <a:pt x="5029200" y="469900"/>
                </a:cubicBezTo>
                <a:cubicBezTo>
                  <a:pt x="5035694" y="443925"/>
                  <a:pt x="5046133" y="419100"/>
                  <a:pt x="5054600" y="393700"/>
                </a:cubicBezTo>
                <a:cubicBezTo>
                  <a:pt x="5058833" y="381000"/>
                  <a:pt x="5053995" y="357078"/>
                  <a:pt x="5067300" y="355600"/>
                </a:cubicBezTo>
                <a:lnTo>
                  <a:pt x="5181600" y="342900"/>
                </a:lnTo>
                <a:cubicBezTo>
                  <a:pt x="5198533" y="325967"/>
                  <a:pt x="5213700" y="307060"/>
                  <a:pt x="5232400" y="292100"/>
                </a:cubicBezTo>
                <a:cubicBezTo>
                  <a:pt x="5256238" y="273030"/>
                  <a:pt x="5308600" y="241300"/>
                  <a:pt x="5308600" y="241300"/>
                </a:cubicBezTo>
                <a:cubicBezTo>
                  <a:pt x="5360567" y="163349"/>
                  <a:pt x="5323207" y="213993"/>
                  <a:pt x="5435600" y="101600"/>
                </a:cubicBezTo>
                <a:cubicBezTo>
                  <a:pt x="5448300" y="88900"/>
                  <a:pt x="5456276" y="67856"/>
                  <a:pt x="5473700" y="63500"/>
                </a:cubicBezTo>
                <a:lnTo>
                  <a:pt x="5524500" y="50800"/>
                </a:lnTo>
                <a:cubicBezTo>
                  <a:pt x="5541433" y="55033"/>
                  <a:pt x="5563941" y="50248"/>
                  <a:pt x="5575300" y="63500"/>
                </a:cubicBezTo>
                <a:cubicBezTo>
                  <a:pt x="5592724" y="83828"/>
                  <a:pt x="5590756" y="114841"/>
                  <a:pt x="5600700" y="139700"/>
                </a:cubicBezTo>
                <a:cubicBezTo>
                  <a:pt x="5609167" y="160867"/>
                  <a:pt x="5611264" y="185891"/>
                  <a:pt x="5626100" y="203200"/>
                </a:cubicBezTo>
                <a:cubicBezTo>
                  <a:pt x="5638421" y="217574"/>
                  <a:pt x="5659967" y="220133"/>
                  <a:pt x="5676900" y="228600"/>
                </a:cubicBezTo>
                <a:cubicBezTo>
                  <a:pt x="5719233" y="220133"/>
                  <a:pt x="5762637" y="215896"/>
                  <a:pt x="5803900" y="203200"/>
                </a:cubicBezTo>
                <a:cubicBezTo>
                  <a:pt x="5818489" y="198711"/>
                  <a:pt x="5827033" y="174807"/>
                  <a:pt x="5842000" y="177800"/>
                </a:cubicBezTo>
                <a:cubicBezTo>
                  <a:pt x="5856967" y="180793"/>
                  <a:pt x="5858933" y="203200"/>
                  <a:pt x="5867400" y="215900"/>
                </a:cubicBezTo>
                <a:cubicBezTo>
                  <a:pt x="5871633" y="232833"/>
                  <a:pt x="5863988" y="259987"/>
                  <a:pt x="5880100" y="266700"/>
                </a:cubicBezTo>
                <a:cubicBezTo>
                  <a:pt x="5946308" y="294287"/>
                  <a:pt x="6159434" y="270091"/>
                  <a:pt x="6210300" y="266700"/>
                </a:cubicBezTo>
                <a:cubicBezTo>
                  <a:pt x="6223000" y="262467"/>
                  <a:pt x="6236921" y="247112"/>
                  <a:pt x="6248400" y="254000"/>
                </a:cubicBezTo>
                <a:cubicBezTo>
                  <a:pt x="6283134" y="274840"/>
                  <a:pt x="6277531" y="375762"/>
                  <a:pt x="6286500" y="393700"/>
                </a:cubicBezTo>
                <a:cubicBezTo>
                  <a:pt x="6292487" y="405674"/>
                  <a:pt x="6311900" y="402167"/>
                  <a:pt x="6324600" y="406400"/>
                </a:cubicBezTo>
                <a:cubicBezTo>
                  <a:pt x="6403974" y="525461"/>
                  <a:pt x="6322422" y="388976"/>
                  <a:pt x="6362700" y="711200"/>
                </a:cubicBezTo>
                <a:cubicBezTo>
                  <a:pt x="6367032" y="745854"/>
                  <a:pt x="6404935" y="756979"/>
                  <a:pt x="6426200" y="774700"/>
                </a:cubicBezTo>
                <a:cubicBezTo>
                  <a:pt x="6462870" y="805258"/>
                  <a:pt x="6464725" y="813438"/>
                  <a:pt x="6489700" y="850900"/>
                </a:cubicBezTo>
                <a:cubicBezTo>
                  <a:pt x="6493933" y="914400"/>
                  <a:pt x="6491937" y="978625"/>
                  <a:pt x="6502400" y="1041400"/>
                </a:cubicBezTo>
                <a:cubicBezTo>
                  <a:pt x="6504909" y="1056456"/>
                  <a:pt x="6526713" y="1064275"/>
                  <a:pt x="6527800" y="1079500"/>
                </a:cubicBezTo>
                <a:cubicBezTo>
                  <a:pt x="6536505" y="1201374"/>
                  <a:pt x="6523411" y="1183761"/>
                  <a:pt x="6502400" y="1257300"/>
                </a:cubicBezTo>
                <a:cubicBezTo>
                  <a:pt x="6497605" y="1274083"/>
                  <a:pt x="6494495" y="1291317"/>
                  <a:pt x="6489700" y="1308100"/>
                </a:cubicBezTo>
                <a:cubicBezTo>
                  <a:pt x="6453261" y="1435637"/>
                  <a:pt x="6504002" y="1238191"/>
                  <a:pt x="6464300" y="1397000"/>
                </a:cubicBezTo>
                <a:cubicBezTo>
                  <a:pt x="6455091" y="1498295"/>
                  <a:pt x="6438900" y="1659925"/>
                  <a:pt x="6438900" y="1752600"/>
                </a:cubicBezTo>
                <a:cubicBezTo>
                  <a:pt x="6438900" y="1906113"/>
                  <a:pt x="6411568" y="1882292"/>
                  <a:pt x="6502400" y="1905000"/>
                </a:cubicBezTo>
                <a:cubicBezTo>
                  <a:pt x="6515100" y="1917700"/>
                  <a:pt x="6526702" y="1931602"/>
                  <a:pt x="6540500" y="1943100"/>
                </a:cubicBezTo>
                <a:cubicBezTo>
                  <a:pt x="6552226" y="1952871"/>
                  <a:pt x="6567807" y="1957707"/>
                  <a:pt x="6578600" y="1968500"/>
                </a:cubicBezTo>
                <a:cubicBezTo>
                  <a:pt x="6589393" y="1979293"/>
                  <a:pt x="6595533" y="1993900"/>
                  <a:pt x="6604000" y="2006600"/>
                </a:cubicBezTo>
                <a:cubicBezTo>
                  <a:pt x="6610100" y="2049297"/>
                  <a:pt x="6620589" y="2127647"/>
                  <a:pt x="6629400" y="2171700"/>
                </a:cubicBezTo>
                <a:cubicBezTo>
                  <a:pt x="6632823" y="2188816"/>
                  <a:pt x="6637867" y="2205567"/>
                  <a:pt x="6642100" y="2222500"/>
                </a:cubicBezTo>
                <a:cubicBezTo>
                  <a:pt x="6642885" y="2229566"/>
                  <a:pt x="6664009" y="2424436"/>
                  <a:pt x="6667500" y="2438400"/>
                </a:cubicBezTo>
                <a:cubicBezTo>
                  <a:pt x="6672092" y="2456767"/>
                  <a:pt x="6685442" y="2471799"/>
                  <a:pt x="6692900" y="2489200"/>
                </a:cubicBezTo>
                <a:cubicBezTo>
                  <a:pt x="6698173" y="2501505"/>
                  <a:pt x="6701367" y="2514600"/>
                  <a:pt x="6705600" y="2527300"/>
                </a:cubicBezTo>
                <a:cubicBezTo>
                  <a:pt x="6709833" y="2556933"/>
                  <a:pt x="6715321" y="2586414"/>
                  <a:pt x="6718300" y="2616200"/>
                </a:cubicBezTo>
                <a:cubicBezTo>
                  <a:pt x="6730407" y="2737267"/>
                  <a:pt x="6718224" y="2747180"/>
                  <a:pt x="6743700" y="2832100"/>
                </a:cubicBezTo>
                <a:lnTo>
                  <a:pt x="6781800" y="2946400"/>
                </a:lnTo>
                <a:lnTo>
                  <a:pt x="6794500" y="2984500"/>
                </a:lnTo>
                <a:cubicBezTo>
                  <a:pt x="6798733" y="3035300"/>
                  <a:pt x="6807200" y="3085924"/>
                  <a:pt x="6807200" y="3136900"/>
                </a:cubicBezTo>
                <a:cubicBezTo>
                  <a:pt x="6807200" y="3356335"/>
                  <a:pt x="6773464" y="3531381"/>
                  <a:pt x="6807200" y="3733800"/>
                </a:cubicBezTo>
                <a:cubicBezTo>
                  <a:pt x="6809401" y="3747005"/>
                  <a:pt x="6815667" y="3759200"/>
                  <a:pt x="6819900" y="3771900"/>
                </a:cubicBezTo>
                <a:cubicBezTo>
                  <a:pt x="6828367" y="3826933"/>
                  <a:pt x="6835039" y="3882273"/>
                  <a:pt x="6845300" y="3937000"/>
                </a:cubicBezTo>
                <a:cubicBezTo>
                  <a:pt x="6847767" y="3950158"/>
                  <a:pt x="6854753" y="3962113"/>
                  <a:pt x="6858000" y="3975100"/>
                </a:cubicBezTo>
                <a:cubicBezTo>
                  <a:pt x="6863235" y="3996041"/>
                  <a:pt x="6865465" y="4017659"/>
                  <a:pt x="6870700" y="4038600"/>
                </a:cubicBezTo>
                <a:cubicBezTo>
                  <a:pt x="6884739" y="4094755"/>
                  <a:pt x="6883400" y="4058874"/>
                  <a:pt x="6883400" y="4089400"/>
                </a:cubicBezTo>
              </a:path>
            </a:pathLst>
          </a:cu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15 Forma libre">
            <a:extLst>
              <a:ext uri="{FF2B5EF4-FFF2-40B4-BE49-F238E27FC236}">
                <a16:creationId xmlns:a16="http://schemas.microsoft.com/office/drawing/2014/main" id="{A307A124-98DA-45C3-9191-1E28A3CDB74D}"/>
              </a:ext>
            </a:extLst>
          </p:cNvPr>
          <p:cNvSpPr/>
          <p:nvPr/>
        </p:nvSpPr>
        <p:spPr>
          <a:xfrm>
            <a:off x="2184400" y="1624013"/>
            <a:ext cx="7100888" cy="4235450"/>
          </a:xfrm>
          <a:custGeom>
            <a:avLst/>
            <a:gdLst>
              <a:gd name="connsiteX0" fmla="*/ 0 w 7101299"/>
              <a:gd name="connsiteY0" fmla="*/ 4153836 h 4234019"/>
              <a:gd name="connsiteX1" fmla="*/ 901700 w 7101299"/>
              <a:gd name="connsiteY1" fmla="*/ 3048936 h 4234019"/>
              <a:gd name="connsiteX2" fmla="*/ 1511300 w 7101299"/>
              <a:gd name="connsiteY2" fmla="*/ 2020236 h 4234019"/>
              <a:gd name="connsiteX3" fmla="*/ 1930400 w 7101299"/>
              <a:gd name="connsiteY3" fmla="*/ 1740836 h 4234019"/>
              <a:gd name="connsiteX4" fmla="*/ 2006600 w 7101299"/>
              <a:gd name="connsiteY4" fmla="*/ 839136 h 4234019"/>
              <a:gd name="connsiteX5" fmla="*/ 2476500 w 7101299"/>
              <a:gd name="connsiteY5" fmla="*/ 293036 h 4234019"/>
              <a:gd name="connsiteX6" fmla="*/ 3225800 w 7101299"/>
              <a:gd name="connsiteY6" fmla="*/ 936 h 4234019"/>
              <a:gd name="connsiteX7" fmla="*/ 3860800 w 7101299"/>
              <a:gd name="connsiteY7" fmla="*/ 204136 h 4234019"/>
              <a:gd name="connsiteX8" fmla="*/ 4343400 w 7101299"/>
              <a:gd name="connsiteY8" fmla="*/ 318436 h 4234019"/>
              <a:gd name="connsiteX9" fmla="*/ 4876800 w 7101299"/>
              <a:gd name="connsiteY9" fmla="*/ 356536 h 4234019"/>
              <a:gd name="connsiteX10" fmla="*/ 5651500 w 7101299"/>
              <a:gd name="connsiteY10" fmla="*/ 127936 h 4234019"/>
              <a:gd name="connsiteX11" fmla="*/ 6197600 w 7101299"/>
              <a:gd name="connsiteY11" fmla="*/ 305736 h 4234019"/>
              <a:gd name="connsiteX12" fmla="*/ 6426200 w 7101299"/>
              <a:gd name="connsiteY12" fmla="*/ 496236 h 4234019"/>
              <a:gd name="connsiteX13" fmla="*/ 6769100 w 7101299"/>
              <a:gd name="connsiteY13" fmla="*/ 1080436 h 4234019"/>
              <a:gd name="connsiteX14" fmla="*/ 6845300 w 7101299"/>
              <a:gd name="connsiteY14" fmla="*/ 1956736 h 4234019"/>
              <a:gd name="connsiteX15" fmla="*/ 6908800 w 7101299"/>
              <a:gd name="connsiteY15" fmla="*/ 2680636 h 4234019"/>
              <a:gd name="connsiteX16" fmla="*/ 7035800 w 7101299"/>
              <a:gd name="connsiteY16" fmla="*/ 4064936 h 4234019"/>
              <a:gd name="connsiteX17" fmla="*/ 7099300 w 7101299"/>
              <a:gd name="connsiteY17" fmla="*/ 4217336 h 4234019"/>
              <a:gd name="connsiteX18" fmla="*/ 7086600 w 7101299"/>
              <a:gd name="connsiteY18" fmla="*/ 4230036 h 423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1299" h="4234019">
                <a:moveTo>
                  <a:pt x="0" y="4153836"/>
                </a:moveTo>
                <a:cubicBezTo>
                  <a:pt x="324908" y="3779186"/>
                  <a:pt x="649817" y="3404536"/>
                  <a:pt x="901700" y="3048936"/>
                </a:cubicBezTo>
                <a:cubicBezTo>
                  <a:pt x="1153583" y="2693336"/>
                  <a:pt x="1339850" y="2238253"/>
                  <a:pt x="1511300" y="2020236"/>
                </a:cubicBezTo>
                <a:cubicBezTo>
                  <a:pt x="1682750" y="1802219"/>
                  <a:pt x="1847850" y="1937686"/>
                  <a:pt x="1930400" y="1740836"/>
                </a:cubicBezTo>
                <a:cubicBezTo>
                  <a:pt x="2012950" y="1543986"/>
                  <a:pt x="1915583" y="1080436"/>
                  <a:pt x="2006600" y="839136"/>
                </a:cubicBezTo>
                <a:cubicBezTo>
                  <a:pt x="2097617" y="597836"/>
                  <a:pt x="2273300" y="432736"/>
                  <a:pt x="2476500" y="293036"/>
                </a:cubicBezTo>
                <a:cubicBezTo>
                  <a:pt x="2679700" y="153336"/>
                  <a:pt x="2995083" y="15753"/>
                  <a:pt x="3225800" y="936"/>
                </a:cubicBezTo>
                <a:cubicBezTo>
                  <a:pt x="3456517" y="-13881"/>
                  <a:pt x="3674533" y="151219"/>
                  <a:pt x="3860800" y="204136"/>
                </a:cubicBezTo>
                <a:cubicBezTo>
                  <a:pt x="4047067" y="257053"/>
                  <a:pt x="4174067" y="293036"/>
                  <a:pt x="4343400" y="318436"/>
                </a:cubicBezTo>
                <a:cubicBezTo>
                  <a:pt x="4512733" y="343836"/>
                  <a:pt x="4658783" y="388286"/>
                  <a:pt x="4876800" y="356536"/>
                </a:cubicBezTo>
                <a:cubicBezTo>
                  <a:pt x="5094817" y="324786"/>
                  <a:pt x="5431367" y="136403"/>
                  <a:pt x="5651500" y="127936"/>
                </a:cubicBezTo>
                <a:cubicBezTo>
                  <a:pt x="5871633" y="119469"/>
                  <a:pt x="6068483" y="244353"/>
                  <a:pt x="6197600" y="305736"/>
                </a:cubicBezTo>
                <a:cubicBezTo>
                  <a:pt x="6326717" y="367119"/>
                  <a:pt x="6330950" y="367119"/>
                  <a:pt x="6426200" y="496236"/>
                </a:cubicBezTo>
                <a:cubicBezTo>
                  <a:pt x="6521450" y="625353"/>
                  <a:pt x="6699250" y="837019"/>
                  <a:pt x="6769100" y="1080436"/>
                </a:cubicBezTo>
                <a:cubicBezTo>
                  <a:pt x="6838950" y="1323853"/>
                  <a:pt x="6822017" y="1690036"/>
                  <a:pt x="6845300" y="1956736"/>
                </a:cubicBezTo>
                <a:cubicBezTo>
                  <a:pt x="6868583" y="2223436"/>
                  <a:pt x="6877050" y="2329269"/>
                  <a:pt x="6908800" y="2680636"/>
                </a:cubicBezTo>
                <a:cubicBezTo>
                  <a:pt x="6940550" y="3032003"/>
                  <a:pt x="7004050" y="3808819"/>
                  <a:pt x="7035800" y="4064936"/>
                </a:cubicBezTo>
                <a:cubicBezTo>
                  <a:pt x="7067550" y="4321053"/>
                  <a:pt x="7090833" y="4189819"/>
                  <a:pt x="7099300" y="4217336"/>
                </a:cubicBezTo>
                <a:cubicBezTo>
                  <a:pt x="7107767" y="4244853"/>
                  <a:pt x="7086600" y="4230036"/>
                  <a:pt x="7086600" y="4230036"/>
                </a:cubicBezTo>
              </a:path>
            </a:pathLst>
          </a:cu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Forma libre">
            <a:extLst>
              <a:ext uri="{FF2B5EF4-FFF2-40B4-BE49-F238E27FC236}">
                <a16:creationId xmlns:a16="http://schemas.microsoft.com/office/drawing/2014/main" id="{976A3316-BAE4-4A56-B587-DD9A4FEE4E38}"/>
              </a:ext>
            </a:extLst>
          </p:cNvPr>
          <p:cNvSpPr/>
          <p:nvPr/>
        </p:nvSpPr>
        <p:spPr>
          <a:xfrm>
            <a:off x="2501900" y="2032000"/>
            <a:ext cx="6413500" cy="3822700"/>
          </a:xfrm>
          <a:custGeom>
            <a:avLst/>
            <a:gdLst>
              <a:gd name="connsiteX0" fmla="*/ 0 w 6413500"/>
              <a:gd name="connsiteY0" fmla="*/ 3810190 h 3822890"/>
              <a:gd name="connsiteX1" fmla="*/ 774700 w 6413500"/>
              <a:gd name="connsiteY1" fmla="*/ 3124390 h 3822890"/>
              <a:gd name="connsiteX2" fmla="*/ 1397000 w 6413500"/>
              <a:gd name="connsiteY2" fmla="*/ 1917890 h 3822890"/>
              <a:gd name="connsiteX3" fmla="*/ 1905000 w 6413500"/>
              <a:gd name="connsiteY3" fmla="*/ 1549590 h 3822890"/>
              <a:gd name="connsiteX4" fmla="*/ 1930400 w 6413500"/>
              <a:gd name="connsiteY4" fmla="*/ 825690 h 3822890"/>
              <a:gd name="connsiteX5" fmla="*/ 2197100 w 6413500"/>
              <a:gd name="connsiteY5" fmla="*/ 241490 h 3822890"/>
              <a:gd name="connsiteX6" fmla="*/ 2794000 w 6413500"/>
              <a:gd name="connsiteY6" fmla="*/ 190 h 3822890"/>
              <a:gd name="connsiteX7" fmla="*/ 3251200 w 6413500"/>
              <a:gd name="connsiteY7" fmla="*/ 203390 h 3822890"/>
              <a:gd name="connsiteX8" fmla="*/ 4152900 w 6413500"/>
              <a:gd name="connsiteY8" fmla="*/ 330390 h 3822890"/>
              <a:gd name="connsiteX9" fmla="*/ 4940300 w 6413500"/>
              <a:gd name="connsiteY9" fmla="*/ 355790 h 3822890"/>
              <a:gd name="connsiteX10" fmla="*/ 5321300 w 6413500"/>
              <a:gd name="connsiteY10" fmla="*/ 50990 h 3822890"/>
              <a:gd name="connsiteX11" fmla="*/ 5829300 w 6413500"/>
              <a:gd name="connsiteY11" fmla="*/ 304990 h 3822890"/>
              <a:gd name="connsiteX12" fmla="*/ 6007100 w 6413500"/>
              <a:gd name="connsiteY12" fmla="*/ 1066990 h 3822890"/>
              <a:gd name="connsiteX13" fmla="*/ 6172200 w 6413500"/>
              <a:gd name="connsiteY13" fmla="*/ 2349690 h 3822890"/>
              <a:gd name="connsiteX14" fmla="*/ 6413500 w 6413500"/>
              <a:gd name="connsiteY14" fmla="*/ 3822890 h 3822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13500" h="3822890">
                <a:moveTo>
                  <a:pt x="0" y="3810190"/>
                </a:moveTo>
                <a:cubicBezTo>
                  <a:pt x="270933" y="3624981"/>
                  <a:pt x="541867" y="3439773"/>
                  <a:pt x="774700" y="3124390"/>
                </a:cubicBezTo>
                <a:cubicBezTo>
                  <a:pt x="1007533" y="2809007"/>
                  <a:pt x="1208617" y="2180357"/>
                  <a:pt x="1397000" y="1917890"/>
                </a:cubicBezTo>
                <a:cubicBezTo>
                  <a:pt x="1585383" y="1655423"/>
                  <a:pt x="1816100" y="1731623"/>
                  <a:pt x="1905000" y="1549590"/>
                </a:cubicBezTo>
                <a:cubicBezTo>
                  <a:pt x="1993900" y="1367557"/>
                  <a:pt x="1881717" y="1043707"/>
                  <a:pt x="1930400" y="825690"/>
                </a:cubicBezTo>
                <a:cubicBezTo>
                  <a:pt x="1979083" y="607673"/>
                  <a:pt x="2053167" y="379073"/>
                  <a:pt x="2197100" y="241490"/>
                </a:cubicBezTo>
                <a:cubicBezTo>
                  <a:pt x="2341033" y="103907"/>
                  <a:pt x="2618317" y="6540"/>
                  <a:pt x="2794000" y="190"/>
                </a:cubicBezTo>
                <a:cubicBezTo>
                  <a:pt x="2969683" y="-6160"/>
                  <a:pt x="3024717" y="148357"/>
                  <a:pt x="3251200" y="203390"/>
                </a:cubicBezTo>
                <a:cubicBezTo>
                  <a:pt x="3477683" y="258423"/>
                  <a:pt x="3871383" y="304990"/>
                  <a:pt x="4152900" y="330390"/>
                </a:cubicBezTo>
                <a:cubicBezTo>
                  <a:pt x="4434417" y="355790"/>
                  <a:pt x="4745567" y="402357"/>
                  <a:pt x="4940300" y="355790"/>
                </a:cubicBezTo>
                <a:cubicBezTo>
                  <a:pt x="5135033" y="309223"/>
                  <a:pt x="5173133" y="59457"/>
                  <a:pt x="5321300" y="50990"/>
                </a:cubicBezTo>
                <a:cubicBezTo>
                  <a:pt x="5469467" y="42523"/>
                  <a:pt x="5715000" y="135657"/>
                  <a:pt x="5829300" y="304990"/>
                </a:cubicBezTo>
                <a:cubicBezTo>
                  <a:pt x="5943600" y="474323"/>
                  <a:pt x="5949950" y="726207"/>
                  <a:pt x="6007100" y="1066990"/>
                </a:cubicBezTo>
                <a:cubicBezTo>
                  <a:pt x="6064250" y="1407773"/>
                  <a:pt x="6104467" y="1890374"/>
                  <a:pt x="6172200" y="2349690"/>
                </a:cubicBezTo>
                <a:cubicBezTo>
                  <a:pt x="6239933" y="2809006"/>
                  <a:pt x="6326716" y="3315948"/>
                  <a:pt x="6413500" y="3822890"/>
                </a:cubicBezTo>
              </a:path>
            </a:pathLst>
          </a:cu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9092235B-EAD0-4FA1-AF6E-5810F15C7C2C}"/>
              </a:ext>
            </a:extLst>
          </p:cNvPr>
          <p:cNvCxnSpPr/>
          <p:nvPr/>
        </p:nvCxnSpPr>
        <p:spPr>
          <a:xfrm flipV="1">
            <a:off x="2135189" y="1916114"/>
            <a:ext cx="7056437" cy="115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E54E210E-3FA5-4BC2-A432-F44C4F4ED89D}"/>
              </a:ext>
            </a:extLst>
          </p:cNvPr>
          <p:cNvCxnSpPr>
            <a:stCxn id="16" idx="5"/>
          </p:cNvCxnSpPr>
          <p:nvPr/>
        </p:nvCxnSpPr>
        <p:spPr>
          <a:xfrm flipH="1">
            <a:off x="4656138" y="1917700"/>
            <a:ext cx="4762" cy="3987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>
            <a:extLst>
              <a:ext uri="{FF2B5EF4-FFF2-40B4-BE49-F238E27FC236}">
                <a16:creationId xmlns:a16="http://schemas.microsoft.com/office/drawing/2014/main" id="{077B5CDB-E970-4AF6-A149-3D23C55EEBE6}"/>
              </a:ext>
            </a:extLst>
          </p:cNvPr>
          <p:cNvCxnSpPr/>
          <p:nvPr/>
        </p:nvCxnSpPr>
        <p:spPr>
          <a:xfrm>
            <a:off x="8183564" y="1916114"/>
            <a:ext cx="73025" cy="39639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>
            <a:extLst>
              <a:ext uri="{FF2B5EF4-FFF2-40B4-BE49-F238E27FC236}">
                <a16:creationId xmlns:a16="http://schemas.microsoft.com/office/drawing/2014/main" id="{E1C88887-C103-4FAA-9EFB-19784342315A}"/>
              </a:ext>
            </a:extLst>
          </p:cNvPr>
          <p:cNvCxnSpPr>
            <a:endCxn id="16" idx="18"/>
          </p:cNvCxnSpPr>
          <p:nvPr/>
        </p:nvCxnSpPr>
        <p:spPr>
          <a:xfrm>
            <a:off x="9191626" y="1917700"/>
            <a:ext cx="79375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Cerrar llave">
            <a:extLst>
              <a:ext uri="{FF2B5EF4-FFF2-40B4-BE49-F238E27FC236}">
                <a16:creationId xmlns:a16="http://schemas.microsoft.com/office/drawing/2014/main" id="{826DA574-9781-4307-A690-C8CA2445C3D4}"/>
              </a:ext>
            </a:extLst>
          </p:cNvPr>
          <p:cNvSpPr/>
          <p:nvPr/>
        </p:nvSpPr>
        <p:spPr>
          <a:xfrm rot="5400000">
            <a:off x="3182938" y="5062538"/>
            <a:ext cx="454025" cy="2501900"/>
          </a:xfrm>
          <a:prstGeom prst="rightBrac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29 Cerrar llave">
            <a:extLst>
              <a:ext uri="{FF2B5EF4-FFF2-40B4-BE49-F238E27FC236}">
                <a16:creationId xmlns:a16="http://schemas.microsoft.com/office/drawing/2014/main" id="{C2BC2A5A-B401-4E31-9203-376FA492F9FC}"/>
              </a:ext>
            </a:extLst>
          </p:cNvPr>
          <p:cNvSpPr/>
          <p:nvPr/>
        </p:nvSpPr>
        <p:spPr>
          <a:xfrm rot="5400000">
            <a:off x="6226176" y="4510088"/>
            <a:ext cx="460375" cy="3600450"/>
          </a:xfrm>
          <a:prstGeom prst="rightBrac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30 Cerrar llave">
            <a:extLst>
              <a:ext uri="{FF2B5EF4-FFF2-40B4-BE49-F238E27FC236}">
                <a16:creationId xmlns:a16="http://schemas.microsoft.com/office/drawing/2014/main" id="{8534067A-C899-432F-9E9E-D8965A8C1282}"/>
              </a:ext>
            </a:extLst>
          </p:cNvPr>
          <p:cNvSpPr/>
          <p:nvPr/>
        </p:nvSpPr>
        <p:spPr>
          <a:xfrm rot="5400000">
            <a:off x="8543926" y="5799138"/>
            <a:ext cx="454025" cy="1028700"/>
          </a:xfrm>
          <a:prstGeom prst="rightBrac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31 CuadroTexto">
            <a:extLst>
              <a:ext uri="{FF2B5EF4-FFF2-40B4-BE49-F238E27FC236}">
                <a16:creationId xmlns:a16="http://schemas.microsoft.com/office/drawing/2014/main" id="{26E0883F-3303-48A5-B588-2949DB653F9E}"/>
              </a:ext>
            </a:extLst>
          </p:cNvPr>
          <p:cNvSpPr txBox="1"/>
          <p:nvPr/>
        </p:nvSpPr>
        <p:spPr>
          <a:xfrm>
            <a:off x="2517776" y="6486525"/>
            <a:ext cx="24749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MORFOGÉNESIS</a:t>
            </a:r>
          </a:p>
        </p:txBody>
      </p:sp>
      <p:sp>
        <p:nvSpPr>
          <p:cNvPr id="33" name="32 CuadroTexto">
            <a:extLst>
              <a:ext uri="{FF2B5EF4-FFF2-40B4-BE49-F238E27FC236}">
                <a16:creationId xmlns:a16="http://schemas.microsoft.com/office/drawing/2014/main" id="{D7AB9B90-F752-4E59-9799-4D4F9A944B23}"/>
              </a:ext>
            </a:extLst>
          </p:cNvPr>
          <p:cNvSpPr txBox="1"/>
          <p:nvPr/>
        </p:nvSpPr>
        <p:spPr>
          <a:xfrm>
            <a:off x="5705476" y="6464300"/>
            <a:ext cx="24749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MORFOSTASIS</a:t>
            </a:r>
          </a:p>
        </p:txBody>
      </p:sp>
      <p:sp>
        <p:nvSpPr>
          <p:cNvPr id="34" name="33 CuadroTexto">
            <a:extLst>
              <a:ext uri="{FF2B5EF4-FFF2-40B4-BE49-F238E27FC236}">
                <a16:creationId xmlns:a16="http://schemas.microsoft.com/office/drawing/2014/main" id="{E43FB846-69EC-4E61-9AE0-5F05B42463A2}"/>
              </a:ext>
            </a:extLst>
          </p:cNvPr>
          <p:cNvSpPr txBox="1"/>
          <p:nvPr/>
        </p:nvSpPr>
        <p:spPr>
          <a:xfrm>
            <a:off x="8180388" y="6489700"/>
            <a:ext cx="2474912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ESCLEROSIS</a:t>
            </a:r>
          </a:p>
        </p:txBody>
      </p:sp>
      <p:sp>
        <p:nvSpPr>
          <p:cNvPr id="35" name="34 CuadroTexto">
            <a:extLst>
              <a:ext uri="{FF2B5EF4-FFF2-40B4-BE49-F238E27FC236}">
                <a16:creationId xmlns:a16="http://schemas.microsoft.com/office/drawing/2014/main" id="{D8D9FCEC-CF17-49AE-AC15-75059D9AD651}"/>
              </a:ext>
            </a:extLst>
          </p:cNvPr>
          <p:cNvSpPr txBox="1"/>
          <p:nvPr/>
        </p:nvSpPr>
        <p:spPr>
          <a:xfrm rot="20075796">
            <a:off x="2246313" y="5022850"/>
            <a:ext cx="24765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AUTOGÉNESIS</a:t>
            </a:r>
          </a:p>
        </p:txBody>
      </p:sp>
      <p:sp>
        <p:nvSpPr>
          <p:cNvPr id="36" name="35 CuadroTexto">
            <a:extLst>
              <a:ext uri="{FF2B5EF4-FFF2-40B4-BE49-F238E27FC236}">
                <a16:creationId xmlns:a16="http://schemas.microsoft.com/office/drawing/2014/main" id="{4CE427E8-CE99-4BE8-AD22-D936CC45C312}"/>
              </a:ext>
            </a:extLst>
          </p:cNvPr>
          <p:cNvSpPr txBox="1"/>
          <p:nvPr/>
        </p:nvSpPr>
        <p:spPr>
          <a:xfrm>
            <a:off x="2501901" y="3265489"/>
            <a:ext cx="2474913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CAMBIO</a:t>
            </a:r>
          </a:p>
        </p:txBody>
      </p:sp>
      <p:sp>
        <p:nvSpPr>
          <p:cNvPr id="37" name="36 CuadroTexto">
            <a:extLst>
              <a:ext uri="{FF2B5EF4-FFF2-40B4-BE49-F238E27FC236}">
                <a16:creationId xmlns:a16="http://schemas.microsoft.com/office/drawing/2014/main" id="{C01DA220-060D-4D55-AEC6-AF9C34F10396}"/>
              </a:ext>
            </a:extLst>
          </p:cNvPr>
          <p:cNvSpPr txBox="1"/>
          <p:nvPr/>
        </p:nvSpPr>
        <p:spPr>
          <a:xfrm>
            <a:off x="5651501" y="3279775"/>
            <a:ext cx="247491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ORDEN</a:t>
            </a:r>
          </a:p>
        </p:txBody>
      </p:sp>
      <p:sp>
        <p:nvSpPr>
          <p:cNvPr id="38" name="37 CuadroTexto">
            <a:extLst>
              <a:ext uri="{FF2B5EF4-FFF2-40B4-BE49-F238E27FC236}">
                <a16:creationId xmlns:a16="http://schemas.microsoft.com/office/drawing/2014/main" id="{23B6FF94-9FD2-4B59-95D1-0C0A3F134C97}"/>
              </a:ext>
            </a:extLst>
          </p:cNvPr>
          <p:cNvSpPr txBox="1"/>
          <p:nvPr/>
        </p:nvSpPr>
        <p:spPr>
          <a:xfrm rot="1595535">
            <a:off x="8953501" y="5364163"/>
            <a:ext cx="24749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DISOLUCIÓN</a:t>
            </a:r>
          </a:p>
        </p:txBody>
      </p:sp>
      <p:sp>
        <p:nvSpPr>
          <p:cNvPr id="39" name="38 CuadroTexto">
            <a:extLst>
              <a:ext uri="{FF2B5EF4-FFF2-40B4-BE49-F238E27FC236}">
                <a16:creationId xmlns:a16="http://schemas.microsoft.com/office/drawing/2014/main" id="{C00A5B03-FC13-44AF-9C7D-FB5CAEB0552F}"/>
              </a:ext>
            </a:extLst>
          </p:cNvPr>
          <p:cNvSpPr txBox="1"/>
          <p:nvPr/>
        </p:nvSpPr>
        <p:spPr>
          <a:xfrm>
            <a:off x="4872039" y="1804989"/>
            <a:ext cx="93662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CREODO</a:t>
            </a:r>
          </a:p>
        </p:txBody>
      </p:sp>
      <p:sp>
        <p:nvSpPr>
          <p:cNvPr id="40" name="39 Cerrar llave">
            <a:extLst>
              <a:ext uri="{FF2B5EF4-FFF2-40B4-BE49-F238E27FC236}">
                <a16:creationId xmlns:a16="http://schemas.microsoft.com/office/drawing/2014/main" id="{B455732D-718A-4AA5-8CD1-9327303059B2}"/>
              </a:ext>
            </a:extLst>
          </p:cNvPr>
          <p:cNvSpPr/>
          <p:nvPr/>
        </p:nvSpPr>
        <p:spPr>
          <a:xfrm rot="20063594">
            <a:off x="4654551" y="1865313"/>
            <a:ext cx="347663" cy="284162"/>
          </a:xfrm>
          <a:prstGeom prst="rightBrac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41 Llamada con línea 1">
            <a:extLst>
              <a:ext uri="{FF2B5EF4-FFF2-40B4-BE49-F238E27FC236}">
                <a16:creationId xmlns:a16="http://schemas.microsoft.com/office/drawing/2014/main" id="{CA3DD0B5-64D3-40C9-8608-89F9CBB2B9B2}"/>
              </a:ext>
            </a:extLst>
          </p:cNvPr>
          <p:cNvSpPr/>
          <p:nvPr/>
        </p:nvSpPr>
        <p:spPr>
          <a:xfrm>
            <a:off x="3205164" y="5969001"/>
            <a:ext cx="1476375" cy="233363"/>
          </a:xfrm>
          <a:prstGeom prst="borderCallout1">
            <a:avLst>
              <a:gd name="adj1" fmla="val 80777"/>
              <a:gd name="adj2" fmla="val 48702"/>
              <a:gd name="adj3" fmla="val 226217"/>
              <a:gd name="adj4" fmla="val 301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Expansión Yang</a:t>
            </a:r>
          </a:p>
        </p:txBody>
      </p:sp>
      <p:sp>
        <p:nvSpPr>
          <p:cNvPr id="43" name="42 Llamada con línea 1">
            <a:extLst>
              <a:ext uri="{FF2B5EF4-FFF2-40B4-BE49-F238E27FC236}">
                <a16:creationId xmlns:a16="http://schemas.microsoft.com/office/drawing/2014/main" id="{B4C80755-E07A-408B-A1EA-D548BB71DF14}"/>
              </a:ext>
            </a:extLst>
          </p:cNvPr>
          <p:cNvSpPr/>
          <p:nvPr/>
        </p:nvSpPr>
        <p:spPr>
          <a:xfrm>
            <a:off x="6770688" y="5954713"/>
            <a:ext cx="1477962" cy="233362"/>
          </a:xfrm>
          <a:prstGeom prst="borderCallout1">
            <a:avLst>
              <a:gd name="adj1" fmla="val 96285"/>
              <a:gd name="adj2" fmla="val 54405"/>
              <a:gd name="adj3" fmla="val 221049"/>
              <a:gd name="adj4" fmla="val -73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Preservación Ying</a:t>
            </a:r>
          </a:p>
        </p:txBody>
      </p:sp>
      <p:sp>
        <p:nvSpPr>
          <p:cNvPr id="44" name="43 Llamada con línea 1">
            <a:extLst>
              <a:ext uri="{FF2B5EF4-FFF2-40B4-BE49-F238E27FC236}">
                <a16:creationId xmlns:a16="http://schemas.microsoft.com/office/drawing/2014/main" id="{362A521B-52E3-4074-A0EC-8BAB0A30A3CF}"/>
              </a:ext>
            </a:extLst>
          </p:cNvPr>
          <p:cNvSpPr/>
          <p:nvPr/>
        </p:nvSpPr>
        <p:spPr>
          <a:xfrm>
            <a:off x="1700213" y="4919663"/>
            <a:ext cx="1160462" cy="177800"/>
          </a:xfrm>
          <a:prstGeom prst="borderCallout1">
            <a:avLst>
              <a:gd name="adj1" fmla="val 120579"/>
              <a:gd name="adj2" fmla="val 53881"/>
              <a:gd name="adj3" fmla="val 485874"/>
              <a:gd name="adj4" fmla="val 508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Nacimiento</a:t>
            </a:r>
          </a:p>
        </p:txBody>
      </p:sp>
      <p:sp>
        <p:nvSpPr>
          <p:cNvPr id="45" name="44 Llamada con línea 1">
            <a:extLst>
              <a:ext uri="{FF2B5EF4-FFF2-40B4-BE49-F238E27FC236}">
                <a16:creationId xmlns:a16="http://schemas.microsoft.com/office/drawing/2014/main" id="{E3A217DA-FFE4-40DC-929B-7343B7B2B6C9}"/>
              </a:ext>
            </a:extLst>
          </p:cNvPr>
          <p:cNvSpPr/>
          <p:nvPr/>
        </p:nvSpPr>
        <p:spPr>
          <a:xfrm>
            <a:off x="4175126" y="3943351"/>
            <a:ext cx="1476375" cy="233363"/>
          </a:xfrm>
          <a:prstGeom prst="borderCallout1">
            <a:avLst>
              <a:gd name="adj1" fmla="val 96284"/>
              <a:gd name="adj2" fmla="val 3889"/>
              <a:gd name="adj3" fmla="val 112500"/>
              <a:gd name="adj4" fmla="val -448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Crecimiento</a:t>
            </a:r>
          </a:p>
        </p:txBody>
      </p:sp>
      <p:sp>
        <p:nvSpPr>
          <p:cNvPr id="46" name="45 Llamada con línea 1">
            <a:extLst>
              <a:ext uri="{FF2B5EF4-FFF2-40B4-BE49-F238E27FC236}">
                <a16:creationId xmlns:a16="http://schemas.microsoft.com/office/drawing/2014/main" id="{6C0867D0-E861-4006-AD0D-6F9752331A86}"/>
              </a:ext>
            </a:extLst>
          </p:cNvPr>
          <p:cNvSpPr/>
          <p:nvPr/>
        </p:nvSpPr>
        <p:spPr>
          <a:xfrm>
            <a:off x="6783389" y="1392239"/>
            <a:ext cx="1476375" cy="231775"/>
          </a:xfrm>
          <a:prstGeom prst="borderCallout1">
            <a:avLst>
              <a:gd name="adj1" fmla="val 85946"/>
              <a:gd name="adj2" fmla="val 630"/>
              <a:gd name="adj3" fmla="val 314090"/>
              <a:gd name="adj4" fmla="val -285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Estabilización</a:t>
            </a:r>
          </a:p>
        </p:txBody>
      </p:sp>
      <p:sp>
        <p:nvSpPr>
          <p:cNvPr id="47" name="46 Llamada con línea 1">
            <a:extLst>
              <a:ext uri="{FF2B5EF4-FFF2-40B4-BE49-F238E27FC236}">
                <a16:creationId xmlns:a16="http://schemas.microsoft.com/office/drawing/2014/main" id="{984E5A9F-FFF0-424F-8D24-DDB74DF763AB}"/>
              </a:ext>
            </a:extLst>
          </p:cNvPr>
          <p:cNvSpPr/>
          <p:nvPr/>
        </p:nvSpPr>
        <p:spPr>
          <a:xfrm>
            <a:off x="6943726" y="1638300"/>
            <a:ext cx="1528763" cy="177800"/>
          </a:xfrm>
          <a:prstGeom prst="borderCallout1">
            <a:avLst>
              <a:gd name="adj1" fmla="val 96285"/>
              <a:gd name="adj2" fmla="val 3074"/>
              <a:gd name="adj3" fmla="val 205542"/>
              <a:gd name="adj4" fmla="val -155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Fluctuaciones</a:t>
            </a:r>
          </a:p>
        </p:txBody>
      </p:sp>
      <p:sp>
        <p:nvSpPr>
          <p:cNvPr id="48" name="47 Llamada con línea 1">
            <a:extLst>
              <a:ext uri="{FF2B5EF4-FFF2-40B4-BE49-F238E27FC236}">
                <a16:creationId xmlns:a16="http://schemas.microsoft.com/office/drawing/2014/main" id="{EC8ABA47-0690-40F1-85A3-D3DACB8713B3}"/>
              </a:ext>
            </a:extLst>
          </p:cNvPr>
          <p:cNvSpPr/>
          <p:nvPr/>
        </p:nvSpPr>
        <p:spPr>
          <a:xfrm>
            <a:off x="9290051" y="2708276"/>
            <a:ext cx="1476375" cy="233363"/>
          </a:xfrm>
          <a:prstGeom prst="borderCallout1">
            <a:avLst>
              <a:gd name="adj1" fmla="val 91116"/>
              <a:gd name="adj2" fmla="val 1444"/>
              <a:gd name="adj3" fmla="val 112500"/>
              <a:gd name="adj4" fmla="val -383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Decaimiento</a:t>
            </a:r>
          </a:p>
        </p:txBody>
      </p:sp>
      <p:sp>
        <p:nvSpPr>
          <p:cNvPr id="49" name="48 Llamada con línea 1">
            <a:extLst>
              <a:ext uri="{FF2B5EF4-FFF2-40B4-BE49-F238E27FC236}">
                <a16:creationId xmlns:a16="http://schemas.microsoft.com/office/drawing/2014/main" id="{8DA2402B-06C5-4D22-906A-9311A800B614}"/>
              </a:ext>
            </a:extLst>
          </p:cNvPr>
          <p:cNvSpPr/>
          <p:nvPr/>
        </p:nvSpPr>
        <p:spPr>
          <a:xfrm>
            <a:off x="9320214" y="2981326"/>
            <a:ext cx="1476375" cy="231775"/>
          </a:xfrm>
          <a:prstGeom prst="borderCallout1">
            <a:avLst>
              <a:gd name="adj1" fmla="val 85947"/>
              <a:gd name="adj2" fmla="val -1000"/>
              <a:gd name="adj3" fmla="val 159021"/>
              <a:gd name="adj4" fmla="val -415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  fluctuaciones</a:t>
            </a:r>
          </a:p>
        </p:txBody>
      </p:sp>
      <p:sp>
        <p:nvSpPr>
          <p:cNvPr id="50" name="49 Llamada con línea 1">
            <a:extLst>
              <a:ext uri="{FF2B5EF4-FFF2-40B4-BE49-F238E27FC236}">
                <a16:creationId xmlns:a16="http://schemas.microsoft.com/office/drawing/2014/main" id="{BA2F01DC-9656-4C03-A451-24D621D8A86B}"/>
              </a:ext>
            </a:extLst>
          </p:cNvPr>
          <p:cNvSpPr/>
          <p:nvPr/>
        </p:nvSpPr>
        <p:spPr>
          <a:xfrm>
            <a:off x="6770688" y="5210176"/>
            <a:ext cx="2000250" cy="644525"/>
          </a:xfrm>
          <a:prstGeom prst="borderCallout1">
            <a:avLst>
              <a:gd name="adj1" fmla="val 52337"/>
              <a:gd name="adj2" fmla="val 100181"/>
              <a:gd name="adj3" fmla="val 106903"/>
              <a:gd name="adj4" fmla="val 1168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Pérdida de coherencia, orden , identidad  y dispersión de elementos</a:t>
            </a:r>
          </a:p>
        </p:txBody>
      </p:sp>
      <p:sp>
        <p:nvSpPr>
          <p:cNvPr id="51" name="50 CuadroTexto">
            <a:extLst>
              <a:ext uri="{FF2B5EF4-FFF2-40B4-BE49-F238E27FC236}">
                <a16:creationId xmlns:a16="http://schemas.microsoft.com/office/drawing/2014/main" id="{C0FBA5A4-1C02-4647-B136-5EBCDDF746AA}"/>
              </a:ext>
            </a:extLst>
          </p:cNvPr>
          <p:cNvSpPr txBox="1"/>
          <p:nvPr/>
        </p:nvSpPr>
        <p:spPr>
          <a:xfrm>
            <a:off x="6646864" y="260351"/>
            <a:ext cx="27717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Espacio de Fases</a:t>
            </a:r>
          </a:p>
        </p:txBody>
      </p:sp>
      <p:sp>
        <p:nvSpPr>
          <p:cNvPr id="52" name="51 Llamada rectangular redondeada">
            <a:extLst>
              <a:ext uri="{FF2B5EF4-FFF2-40B4-BE49-F238E27FC236}">
                <a16:creationId xmlns:a16="http://schemas.microsoft.com/office/drawing/2014/main" id="{84610D01-A245-402F-82C9-9450CE09680B}"/>
              </a:ext>
            </a:extLst>
          </p:cNvPr>
          <p:cNvSpPr/>
          <p:nvPr/>
        </p:nvSpPr>
        <p:spPr>
          <a:xfrm>
            <a:off x="2433639" y="1508125"/>
            <a:ext cx="1931987" cy="247650"/>
          </a:xfrm>
          <a:prstGeom prst="wedgeRoundRectCallout">
            <a:avLst>
              <a:gd name="adj1" fmla="val 50776"/>
              <a:gd name="adj2" fmla="val 213605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Homeorhesis</a:t>
            </a:r>
          </a:p>
        </p:txBody>
      </p:sp>
      <p:sp>
        <p:nvSpPr>
          <p:cNvPr id="53" name="52 Llamada rectangular redondeada">
            <a:extLst>
              <a:ext uri="{FF2B5EF4-FFF2-40B4-BE49-F238E27FC236}">
                <a16:creationId xmlns:a16="http://schemas.microsoft.com/office/drawing/2014/main" id="{5BC0E063-9AC9-4318-86C6-0F869CEC765B}"/>
              </a:ext>
            </a:extLst>
          </p:cNvPr>
          <p:cNvSpPr/>
          <p:nvPr/>
        </p:nvSpPr>
        <p:spPr>
          <a:xfrm>
            <a:off x="5403850" y="2684463"/>
            <a:ext cx="1931988" cy="246062"/>
          </a:xfrm>
          <a:prstGeom prst="wedgeRoundRectCallout">
            <a:avLst>
              <a:gd name="adj1" fmla="val -29551"/>
              <a:gd name="adj2" fmla="val -171466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Resiliencia</a:t>
            </a:r>
          </a:p>
        </p:txBody>
      </p:sp>
      <p:sp>
        <p:nvSpPr>
          <p:cNvPr id="54" name="53 Llamada rectangular redondeada">
            <a:extLst>
              <a:ext uri="{FF2B5EF4-FFF2-40B4-BE49-F238E27FC236}">
                <a16:creationId xmlns:a16="http://schemas.microsoft.com/office/drawing/2014/main" id="{32EF4477-7C4A-47C8-B512-E6A893C50FB7}"/>
              </a:ext>
            </a:extLst>
          </p:cNvPr>
          <p:cNvSpPr/>
          <p:nvPr/>
        </p:nvSpPr>
        <p:spPr>
          <a:xfrm>
            <a:off x="4681539" y="1144588"/>
            <a:ext cx="1931987" cy="247650"/>
          </a:xfrm>
          <a:prstGeom prst="wedgeRoundRectCallout">
            <a:avLst>
              <a:gd name="adj1" fmla="val 30227"/>
              <a:gd name="adj2" fmla="val 252599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Homeostasis</a:t>
            </a:r>
          </a:p>
        </p:txBody>
      </p:sp>
      <p:sp>
        <p:nvSpPr>
          <p:cNvPr id="55" name="54 Llamada rectangular redondeada">
            <a:extLst>
              <a:ext uri="{FF2B5EF4-FFF2-40B4-BE49-F238E27FC236}">
                <a16:creationId xmlns:a16="http://schemas.microsoft.com/office/drawing/2014/main" id="{2A0D03D0-7AEF-4927-B041-3331976FF26B}"/>
              </a:ext>
            </a:extLst>
          </p:cNvPr>
          <p:cNvSpPr/>
          <p:nvPr/>
        </p:nvSpPr>
        <p:spPr>
          <a:xfrm>
            <a:off x="8770938" y="1268414"/>
            <a:ext cx="2025650" cy="401637"/>
          </a:xfrm>
          <a:prstGeom prst="wedgeRoundRectCallout">
            <a:avLst>
              <a:gd name="adj1" fmla="val -57441"/>
              <a:gd name="adj2" fmla="val 257756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Entropia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Pérdida de flexibilidad</a:t>
            </a:r>
          </a:p>
        </p:txBody>
      </p:sp>
      <p:sp>
        <p:nvSpPr>
          <p:cNvPr id="57" name="56 Llamada rectangular redondeada">
            <a:extLst>
              <a:ext uri="{FF2B5EF4-FFF2-40B4-BE49-F238E27FC236}">
                <a16:creationId xmlns:a16="http://schemas.microsoft.com/office/drawing/2014/main" id="{0C78DB02-788C-4C0D-AD08-22D1A62D2CB2}"/>
              </a:ext>
            </a:extLst>
          </p:cNvPr>
          <p:cNvSpPr/>
          <p:nvPr/>
        </p:nvSpPr>
        <p:spPr>
          <a:xfrm>
            <a:off x="6613526" y="3860801"/>
            <a:ext cx="1604963" cy="504825"/>
          </a:xfrm>
          <a:prstGeom prst="wedgeRoundRectCallout">
            <a:avLst>
              <a:gd name="adj1" fmla="val 73815"/>
              <a:gd name="adj2" fmla="val -79060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Acumulación de restricciones</a:t>
            </a:r>
          </a:p>
        </p:txBody>
      </p:sp>
      <p:sp>
        <p:nvSpPr>
          <p:cNvPr id="58" name="57 Flecha derecha">
            <a:extLst>
              <a:ext uri="{FF2B5EF4-FFF2-40B4-BE49-F238E27FC236}">
                <a16:creationId xmlns:a16="http://schemas.microsoft.com/office/drawing/2014/main" id="{1BE09371-AAE1-4DD8-9EA1-A09BF221D047}"/>
              </a:ext>
            </a:extLst>
          </p:cNvPr>
          <p:cNvSpPr/>
          <p:nvPr/>
        </p:nvSpPr>
        <p:spPr>
          <a:xfrm>
            <a:off x="9250363" y="3549807"/>
            <a:ext cx="1881188" cy="860425"/>
          </a:xfrm>
          <a:prstGeom prst="rightArrow">
            <a:avLst/>
          </a:prstGeom>
          <a:solidFill>
            <a:srgbClr val="FFC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Efecto Halo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“Estelas &amp; Rastros</a:t>
            </a:r>
            <a:r>
              <a:rPr kumimoji="0" lang="es-E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</a:t>
            </a:r>
          </a:p>
        </p:txBody>
      </p:sp>
      <p:sp>
        <p:nvSpPr>
          <p:cNvPr id="59" name="58 Llamada rectangular redondeada">
            <a:extLst>
              <a:ext uri="{FF2B5EF4-FFF2-40B4-BE49-F238E27FC236}">
                <a16:creationId xmlns:a16="http://schemas.microsoft.com/office/drawing/2014/main" id="{A721D661-9D5F-4887-8E7B-E1BE6B2F51A8}"/>
              </a:ext>
            </a:extLst>
          </p:cNvPr>
          <p:cNvSpPr/>
          <p:nvPr/>
        </p:nvSpPr>
        <p:spPr>
          <a:xfrm>
            <a:off x="9418639" y="6540500"/>
            <a:ext cx="1347787" cy="382588"/>
          </a:xfrm>
          <a:prstGeom prst="wedgeRoundRectCallout">
            <a:avLst>
              <a:gd name="adj1" fmla="val -73831"/>
              <a:gd name="adj2" fmla="val -220788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Desintegración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7" grpId="0" animBg="1"/>
      <p:bldP spid="58" grpId="0" animBg="1"/>
      <p:bldP spid="5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AutoShape 2">
            <a:extLst>
              <a:ext uri="{FF2B5EF4-FFF2-40B4-BE49-F238E27FC236}">
                <a16:creationId xmlns:a16="http://schemas.microsoft.com/office/drawing/2014/main" id="{12A64EF4-B3D4-435E-A8B3-93394A689FEE}"/>
              </a:ext>
            </a:extLst>
          </p:cNvPr>
          <p:cNvSpPr>
            <a:spLocks noChangeArrowheads="1"/>
          </p:cNvSpPr>
          <p:nvPr/>
        </p:nvSpPr>
        <p:spPr bwMode="auto">
          <a:xfrm rot="6075065">
            <a:off x="7315200" y="2057400"/>
            <a:ext cx="609600" cy="304800"/>
          </a:xfrm>
          <a:prstGeom prst="curvedDownArrow">
            <a:avLst>
              <a:gd name="adj1" fmla="val 40000"/>
              <a:gd name="adj2" fmla="val 8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5587" name="AutoShape 3">
            <a:extLst>
              <a:ext uri="{FF2B5EF4-FFF2-40B4-BE49-F238E27FC236}">
                <a16:creationId xmlns:a16="http://schemas.microsoft.com/office/drawing/2014/main" id="{453E685C-7555-4828-852B-0773ECDF3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685800"/>
            <a:ext cx="1676400" cy="1066800"/>
          </a:xfrm>
          <a:prstGeom prst="downArrowCallout">
            <a:avLst>
              <a:gd name="adj1" fmla="val 39286"/>
              <a:gd name="adj2" fmla="val 39286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Vulnerabilidad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Biológica</a:t>
            </a:r>
          </a:p>
        </p:txBody>
      </p:sp>
      <p:sp>
        <p:nvSpPr>
          <p:cNvPr id="195588" name="Text Box 4">
            <a:extLst>
              <a:ext uri="{FF2B5EF4-FFF2-40B4-BE49-F238E27FC236}">
                <a16:creationId xmlns:a16="http://schemas.microsoft.com/office/drawing/2014/main" id="{BBC24706-A7FB-487F-B9B1-F3AAACDA2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182" y="418439"/>
            <a:ext cx="2833688" cy="588963"/>
          </a:xfrm>
          <a:prstGeom prst="rect">
            <a:avLst/>
          </a:prstGeom>
          <a:solidFill>
            <a:srgbClr val="FFCC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32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Predisposición</a:t>
            </a:r>
          </a:p>
        </p:txBody>
      </p:sp>
      <p:sp>
        <p:nvSpPr>
          <p:cNvPr id="195589" name="Text Box 5">
            <a:extLst>
              <a:ext uri="{FF2B5EF4-FFF2-40B4-BE49-F238E27FC236}">
                <a16:creationId xmlns:a16="http://schemas.microsoft.com/office/drawing/2014/main" id="{79F04038-D538-4D81-9605-95C9E7133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6489" y="3060023"/>
            <a:ext cx="2517775" cy="588963"/>
          </a:xfrm>
          <a:prstGeom prst="rect">
            <a:avLst/>
          </a:prstGeom>
          <a:solidFill>
            <a:srgbClr val="FFCC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32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Precipitación</a:t>
            </a:r>
          </a:p>
        </p:txBody>
      </p:sp>
      <p:sp>
        <p:nvSpPr>
          <p:cNvPr id="195590" name="Text Box 6">
            <a:extLst>
              <a:ext uri="{FF2B5EF4-FFF2-40B4-BE49-F238E27FC236}">
                <a16:creationId xmlns:a16="http://schemas.microsoft.com/office/drawing/2014/main" id="{D8251C88-7634-47CF-9E97-E9847E6DA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9814" y="5545998"/>
            <a:ext cx="2584450" cy="588963"/>
          </a:xfrm>
          <a:prstGeom prst="rect">
            <a:avLst/>
          </a:prstGeom>
          <a:solidFill>
            <a:srgbClr val="FFCC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32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Perpetuación</a:t>
            </a:r>
          </a:p>
        </p:txBody>
      </p:sp>
      <p:sp>
        <p:nvSpPr>
          <p:cNvPr id="195591" name="AutoShape 7">
            <a:extLst>
              <a:ext uri="{FF2B5EF4-FFF2-40B4-BE49-F238E27FC236}">
                <a16:creationId xmlns:a16="http://schemas.microsoft.com/office/drawing/2014/main" id="{0F6AA7B4-2773-43CB-A636-AE1EF3713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0"/>
            <a:ext cx="2209800" cy="6858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Susceptibilidad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genética</a:t>
            </a:r>
          </a:p>
        </p:txBody>
      </p:sp>
      <p:sp>
        <p:nvSpPr>
          <p:cNvPr id="195592" name="AutoShape 8">
            <a:extLst>
              <a:ext uri="{FF2B5EF4-FFF2-40B4-BE49-F238E27FC236}">
                <a16:creationId xmlns:a16="http://schemas.microsoft.com/office/drawing/2014/main" id="{5F07A6DD-CFC4-4924-A098-D96C8AE99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124200"/>
            <a:ext cx="1981200" cy="609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Eventos de Vida</a:t>
            </a:r>
          </a:p>
        </p:txBody>
      </p:sp>
      <p:sp>
        <p:nvSpPr>
          <p:cNvPr id="195593" name="AutoShape 9">
            <a:extLst>
              <a:ext uri="{FF2B5EF4-FFF2-40B4-BE49-F238E27FC236}">
                <a16:creationId xmlns:a16="http://schemas.microsoft.com/office/drawing/2014/main" id="{7668C73C-3A27-4E11-AA36-A5C311C33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599" y="3200400"/>
            <a:ext cx="2929631" cy="457200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Adversidad Psicosocial</a:t>
            </a:r>
          </a:p>
        </p:txBody>
      </p:sp>
      <p:sp>
        <p:nvSpPr>
          <p:cNvPr id="195594" name="AutoShape 10">
            <a:extLst>
              <a:ext uri="{FF2B5EF4-FFF2-40B4-BE49-F238E27FC236}">
                <a16:creationId xmlns:a16="http://schemas.microsoft.com/office/drawing/2014/main" id="{257222EB-BA5C-4EB2-83C3-A6C29E6F5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467544"/>
            <a:ext cx="4500979" cy="457200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Eventos Adversos </a:t>
            </a:r>
            <a:r>
              <a:rPr kumimoji="0" lang="es-AR" alt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Stresantes</a:t>
            </a:r>
            <a:r>
              <a:rPr kumimoji="0" lang="es-AR" alt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Tempranos</a:t>
            </a:r>
          </a:p>
        </p:txBody>
      </p:sp>
      <p:sp>
        <p:nvSpPr>
          <p:cNvPr id="195595" name="Oval 11">
            <a:extLst>
              <a:ext uri="{FF2B5EF4-FFF2-40B4-BE49-F238E27FC236}">
                <a16:creationId xmlns:a16="http://schemas.microsoft.com/office/drawing/2014/main" id="{5C9F2615-BBEE-4FCE-8D91-67AA645C5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981200"/>
            <a:ext cx="1981200" cy="609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Personalidad</a:t>
            </a:r>
          </a:p>
        </p:txBody>
      </p:sp>
      <p:sp>
        <p:nvSpPr>
          <p:cNvPr id="229388" name="AutoShape 12">
            <a:extLst>
              <a:ext uri="{FF2B5EF4-FFF2-40B4-BE49-F238E27FC236}">
                <a16:creationId xmlns:a16="http://schemas.microsoft.com/office/drawing/2014/main" id="{4C59A3B8-595E-496C-A234-82E840E56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114800"/>
            <a:ext cx="1295400" cy="1143000"/>
          </a:xfrm>
          <a:prstGeom prst="star32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Crisis</a:t>
            </a:r>
          </a:p>
        </p:txBody>
      </p:sp>
      <p:sp>
        <p:nvSpPr>
          <p:cNvPr id="195597" name="AutoShape 13">
            <a:extLst>
              <a:ext uri="{FF2B5EF4-FFF2-40B4-BE49-F238E27FC236}">
                <a16:creationId xmlns:a16="http://schemas.microsoft.com/office/drawing/2014/main" id="{382C7818-DD14-4FA0-814A-DA7B8C445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743200"/>
            <a:ext cx="4572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5598" name="AutoShape 14">
            <a:extLst>
              <a:ext uri="{FF2B5EF4-FFF2-40B4-BE49-F238E27FC236}">
                <a16:creationId xmlns:a16="http://schemas.microsoft.com/office/drawing/2014/main" id="{F22FA7A2-0B43-4120-9B08-84BE66EF9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2829" y="5320112"/>
            <a:ext cx="1939987" cy="1475576"/>
          </a:xfrm>
          <a:prstGeom prst="parallelogram">
            <a:avLst>
              <a:gd name="adj" fmla="val 2631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Tratamiento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Compliance</a:t>
            </a:r>
            <a:endParaRPr kumimoji="0" lang="es-AR" altLang="es-E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5599" name="AutoShape 15">
            <a:extLst>
              <a:ext uri="{FF2B5EF4-FFF2-40B4-BE49-F238E27FC236}">
                <a16:creationId xmlns:a16="http://schemas.microsoft.com/office/drawing/2014/main" id="{3A528A77-F4E0-4AEE-8FDE-04EE0CDDA02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080681" y="5344072"/>
            <a:ext cx="1840637" cy="1524001"/>
          </a:xfrm>
          <a:prstGeom prst="parallelogram">
            <a:avLst>
              <a:gd name="adj" fmla="val 2631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5600" name="Rectangle 16">
            <a:extLst>
              <a:ext uri="{FF2B5EF4-FFF2-40B4-BE49-F238E27FC236}">
                <a16:creationId xmlns:a16="http://schemas.microsoft.com/office/drawing/2014/main" id="{401FD671-77B1-41AA-B6A2-A655C4054C7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659446" y="5457370"/>
            <a:ext cx="1524000" cy="127725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fenotipos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Estilos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Personales</a:t>
            </a:r>
          </a:p>
        </p:txBody>
      </p:sp>
      <p:sp>
        <p:nvSpPr>
          <p:cNvPr id="195601" name="Text Box 17">
            <a:extLst>
              <a:ext uri="{FF2B5EF4-FFF2-40B4-BE49-F238E27FC236}">
                <a16:creationId xmlns:a16="http://schemas.microsoft.com/office/drawing/2014/main" id="{47930A36-B928-49DB-9F83-0C1DCADF7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6601" y="5701849"/>
            <a:ext cx="13874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Déficit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Biológicos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Persistentes</a:t>
            </a:r>
          </a:p>
        </p:txBody>
      </p:sp>
      <p:sp>
        <p:nvSpPr>
          <p:cNvPr id="195602" name="AutoShape 18">
            <a:extLst>
              <a:ext uri="{FF2B5EF4-FFF2-40B4-BE49-F238E27FC236}">
                <a16:creationId xmlns:a16="http://schemas.microsoft.com/office/drawing/2014/main" id="{F9FB67DB-0358-474C-AD7C-78C13B445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276600"/>
            <a:ext cx="457200" cy="381000"/>
          </a:xfrm>
          <a:prstGeom prst="leftArrow">
            <a:avLst>
              <a:gd name="adj1" fmla="val 50000"/>
              <a:gd name="adj2" fmla="val 3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5603" name="AutoShape 19">
            <a:extLst>
              <a:ext uri="{FF2B5EF4-FFF2-40B4-BE49-F238E27FC236}">
                <a16:creationId xmlns:a16="http://schemas.microsoft.com/office/drawing/2014/main" id="{475C55EB-62F0-4CF8-BE93-AEA286B18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810000"/>
            <a:ext cx="4572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9396" name="Text Box 20">
            <a:extLst>
              <a:ext uri="{FF2B5EF4-FFF2-40B4-BE49-F238E27FC236}">
                <a16:creationId xmlns:a16="http://schemas.microsoft.com/office/drawing/2014/main" id="{BB50533B-2AC1-44DA-A651-D154EF938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114801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Depresión</a:t>
            </a:r>
          </a:p>
        </p:txBody>
      </p:sp>
      <p:sp>
        <p:nvSpPr>
          <p:cNvPr id="229397" name="Text Box 21">
            <a:extLst>
              <a:ext uri="{FF2B5EF4-FFF2-40B4-BE49-F238E27FC236}">
                <a16:creationId xmlns:a16="http://schemas.microsoft.com/office/drawing/2014/main" id="{18D88C8E-F2EB-49F7-B122-2D0671499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114801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Ansiedad</a:t>
            </a:r>
          </a:p>
        </p:txBody>
      </p:sp>
      <p:sp>
        <p:nvSpPr>
          <p:cNvPr id="229398" name="Text Box 22">
            <a:extLst>
              <a:ext uri="{FF2B5EF4-FFF2-40B4-BE49-F238E27FC236}">
                <a16:creationId xmlns:a16="http://schemas.microsoft.com/office/drawing/2014/main" id="{DAE4983C-F0E5-49CC-BC55-190858D43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4648201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Psicosis</a:t>
            </a:r>
          </a:p>
        </p:txBody>
      </p:sp>
      <p:sp>
        <p:nvSpPr>
          <p:cNvPr id="229399" name="Text Box 23">
            <a:extLst>
              <a:ext uri="{FF2B5EF4-FFF2-40B4-BE49-F238E27FC236}">
                <a16:creationId xmlns:a16="http://schemas.microsoft.com/office/drawing/2014/main" id="{D5484C8D-379C-451F-A484-39E5A7BA6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4648201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Adicción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6D2234F-BA2A-2F70-9623-59769DEBDABE}"/>
              </a:ext>
            </a:extLst>
          </p:cNvPr>
          <p:cNvSpPr txBox="1"/>
          <p:nvPr/>
        </p:nvSpPr>
        <p:spPr>
          <a:xfrm>
            <a:off x="1309224" y="1048876"/>
            <a:ext cx="60945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FENOTIPO VULNERABLE</a:t>
            </a:r>
          </a:p>
          <a:p>
            <a:r>
              <a:rPr lang="es-ES" sz="1400" dirty="0"/>
              <a:t>HIPERACTIVIDAD DEL EJE HHA </a:t>
            </a:r>
          </a:p>
          <a:p>
            <a:r>
              <a:rPr lang="es-ES" sz="1400" dirty="0"/>
              <a:t>HIPERACTIVIDAD DEL SISTEMA NE </a:t>
            </a:r>
          </a:p>
          <a:p>
            <a:r>
              <a:rPr lang="es-ES" sz="1400" dirty="0"/>
              <a:t>AFECTACION DE LA NEUROGENESIS (</a:t>
            </a:r>
            <a:r>
              <a:rPr lang="es-ES" sz="1400" dirty="0" err="1"/>
              <a:t>HipoCampo</a:t>
            </a:r>
            <a:r>
              <a:rPr lang="es-ES" sz="1400" dirty="0"/>
              <a:t>)</a:t>
            </a:r>
            <a:endParaRPr lang="en-US" sz="1400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8B32AAA2-59AE-EBCC-50D7-C937A2E10516}"/>
              </a:ext>
            </a:extLst>
          </p:cNvPr>
          <p:cNvSpPr txBox="1"/>
          <p:nvPr/>
        </p:nvSpPr>
        <p:spPr>
          <a:xfrm>
            <a:off x="8403806" y="3733800"/>
            <a:ext cx="36916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i="1" u="sng" dirty="0"/>
              <a:t>TRAUMAS</a:t>
            </a:r>
          </a:p>
          <a:p>
            <a:r>
              <a:rPr lang="es-ES" sz="1400" dirty="0"/>
              <a:t> EVENTOS ADVERSOS EN EDAD ADULTA</a:t>
            </a:r>
            <a:endParaRPr lang="en-US" sz="1400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BF2E669-23CF-4166-1CFB-D0E01D329C4A}"/>
              </a:ext>
            </a:extLst>
          </p:cNvPr>
          <p:cNvSpPr txBox="1"/>
          <p:nvPr/>
        </p:nvSpPr>
        <p:spPr>
          <a:xfrm>
            <a:off x="7404174" y="501444"/>
            <a:ext cx="43230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i="1" u="sng" dirty="0" err="1"/>
              <a:t>Embriogenesis</a:t>
            </a:r>
            <a:endParaRPr lang="es-ES" sz="1400" b="1" i="1" u="sng" dirty="0"/>
          </a:p>
          <a:p>
            <a:r>
              <a:rPr lang="es-ES" sz="1400" dirty="0"/>
              <a:t> Neurogénesis, migración neuronal y sinaptogénesis </a:t>
            </a:r>
            <a:endParaRPr lang="en-US" sz="1400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DFD8D8DC-096A-8628-686D-1703CEBEBF11}"/>
              </a:ext>
            </a:extLst>
          </p:cNvPr>
          <p:cNvSpPr txBox="1"/>
          <p:nvPr/>
        </p:nvSpPr>
        <p:spPr>
          <a:xfrm>
            <a:off x="7924800" y="1982579"/>
            <a:ext cx="39080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Experiencias</a:t>
            </a:r>
            <a:r>
              <a:rPr lang="en-US" dirty="0"/>
              <a:t> </a:t>
            </a:r>
            <a:r>
              <a:rPr lang="en-US" dirty="0" err="1"/>
              <a:t>infantiles</a:t>
            </a:r>
            <a:r>
              <a:rPr lang="en-US" dirty="0"/>
              <a:t> </a:t>
            </a:r>
            <a:r>
              <a:rPr lang="en-US" dirty="0" err="1"/>
              <a:t>adversas</a:t>
            </a:r>
            <a:endParaRPr lang="en-US" dirty="0"/>
          </a:p>
          <a:p>
            <a:r>
              <a:rPr lang="en-US" dirty="0" err="1"/>
              <a:t>Apego</a:t>
            </a:r>
            <a:r>
              <a:rPr lang="en-US" dirty="0"/>
              <a:t> </a:t>
            </a:r>
            <a:r>
              <a:rPr lang="en-US" dirty="0" err="1"/>
              <a:t>inseguro</a:t>
            </a:r>
            <a:r>
              <a:rPr lang="en-US" dirty="0"/>
              <a:t> o </a:t>
            </a:r>
            <a:r>
              <a:rPr lang="en-US" dirty="0" err="1"/>
              <a:t>desorganizado</a:t>
            </a:r>
            <a:endParaRPr lang="en-US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C2C40B8A-3D79-9C41-BF25-E35ED14E2CFD}"/>
              </a:ext>
            </a:extLst>
          </p:cNvPr>
          <p:cNvSpPr txBox="1"/>
          <p:nvPr/>
        </p:nvSpPr>
        <p:spPr>
          <a:xfrm>
            <a:off x="8747064" y="5633281"/>
            <a:ext cx="697340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Sesgos</a:t>
            </a:r>
            <a:r>
              <a:rPr lang="en-US" sz="1400" dirty="0"/>
              <a:t> </a:t>
            </a:r>
            <a:r>
              <a:rPr lang="en-US" sz="1400" dirty="0" err="1"/>
              <a:t>explicativos</a:t>
            </a:r>
            <a:r>
              <a:rPr lang="en-US" sz="1400" dirty="0"/>
              <a:t> </a:t>
            </a:r>
            <a:r>
              <a:rPr lang="en-US" sz="1400" dirty="0" err="1"/>
              <a:t>externalizadores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Creencias</a:t>
            </a:r>
            <a:r>
              <a:rPr lang="en-US" sz="1400" dirty="0"/>
              <a:t> </a:t>
            </a:r>
            <a:r>
              <a:rPr lang="en-US" sz="1400" dirty="0" err="1"/>
              <a:t>metacognit</a:t>
            </a:r>
            <a:r>
              <a:rPr lang="en-US" sz="1400" dirty="0"/>
              <a:t>. </a:t>
            </a:r>
            <a:r>
              <a:rPr lang="en-US" sz="1400" dirty="0" err="1"/>
              <a:t>disfuncionales</a:t>
            </a:r>
            <a:r>
              <a:rPr lang="en-US" sz="1400" dirty="0"/>
              <a:t> </a:t>
            </a:r>
          </a:p>
          <a:p>
            <a:r>
              <a:rPr lang="en-US" sz="1400" dirty="0"/>
              <a:t>•     </a:t>
            </a:r>
            <a:r>
              <a:rPr lang="en-US" sz="1400" dirty="0" err="1"/>
              <a:t>Escasa</a:t>
            </a:r>
            <a:r>
              <a:rPr lang="en-US" sz="1400" dirty="0"/>
              <a:t> </a:t>
            </a:r>
            <a:r>
              <a:rPr lang="en-US" sz="1400" dirty="0" err="1"/>
              <a:t>ToM</a:t>
            </a:r>
            <a:endParaRPr lang="en-US" sz="1400" dirty="0"/>
          </a:p>
          <a:p>
            <a:r>
              <a:rPr lang="en-US" sz="1400" dirty="0"/>
              <a:t>•    Baja </a:t>
            </a:r>
            <a:r>
              <a:rPr lang="en-US" sz="1400" dirty="0" err="1"/>
              <a:t>autoestima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Autoestigmatizacion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5192EA64-67BA-F4AA-6EC7-246012643988}"/>
              </a:ext>
            </a:extLst>
          </p:cNvPr>
          <p:cNvSpPr/>
          <p:nvPr/>
        </p:nvSpPr>
        <p:spPr>
          <a:xfrm rot="20099089">
            <a:off x="10681523" y="1478439"/>
            <a:ext cx="18514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Stress !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FF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!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60A6A13C-EC7F-0B34-325F-0AB2BADC3C39}"/>
              </a:ext>
            </a:extLst>
          </p:cNvPr>
          <p:cNvSpPr/>
          <p:nvPr/>
        </p:nvSpPr>
        <p:spPr>
          <a:xfrm rot="20099089">
            <a:off x="10585664" y="3222636"/>
            <a:ext cx="18514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Stress !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FF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!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2C3E9225-C52D-F7FA-31AF-480F36215DE0}"/>
              </a:ext>
            </a:extLst>
          </p:cNvPr>
          <p:cNvSpPr/>
          <p:nvPr/>
        </p:nvSpPr>
        <p:spPr>
          <a:xfrm rot="20099089">
            <a:off x="8099147" y="4429630"/>
            <a:ext cx="18514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Stress !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FF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4476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96" grpId="0"/>
      <p:bldP spid="229397" grpId="0"/>
      <p:bldP spid="229398" grpId="0"/>
      <p:bldP spid="229399" grpId="0"/>
      <p:bldP spid="25" grpId="0"/>
      <p:bldP spid="27" grpId="0"/>
      <p:bldP spid="28" grpId="0"/>
      <p:bldP spid="30" grpId="0"/>
      <p:bldP spid="32" grpId="0"/>
      <p:bldP spid="34" grpId="0"/>
      <p:bldP spid="35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5919D2C-0BF2-4601-84F6-BE21800E5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320" y="204787"/>
            <a:ext cx="10235954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12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inta: inclinada hacia arriba 3">
            <a:extLst>
              <a:ext uri="{FF2B5EF4-FFF2-40B4-BE49-F238E27FC236}">
                <a16:creationId xmlns:a16="http://schemas.microsoft.com/office/drawing/2014/main" id="{3A3CEB34-0A14-4DE4-AC52-AC4120B2569A}"/>
              </a:ext>
            </a:extLst>
          </p:cNvPr>
          <p:cNvSpPr/>
          <p:nvPr/>
        </p:nvSpPr>
        <p:spPr>
          <a:xfrm>
            <a:off x="993432" y="33002"/>
            <a:ext cx="9888876" cy="816197"/>
          </a:xfrm>
          <a:prstGeom prst="ribbon2">
            <a:avLst>
              <a:gd name="adj1" fmla="val 16667"/>
              <a:gd name="adj2" fmla="val 744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doni MT Black" panose="02070A03080606020203" pitchFamily="18" charset="0"/>
                <a:ea typeface="+mn-ea"/>
                <a:cs typeface="+mn-cs"/>
              </a:rPr>
              <a:t>NEURODESARROLLO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2B76369-8FEA-4F72-B945-ED732BED0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572" y="2223283"/>
            <a:ext cx="5964916" cy="3242973"/>
          </a:xfrm>
          <a:prstGeom prst="rect">
            <a:avLst/>
          </a:prstGeom>
        </p:spPr>
      </p:pic>
      <p:sp>
        <p:nvSpPr>
          <p:cNvPr id="6" name="33 Flecha derecha">
            <a:extLst>
              <a:ext uri="{FF2B5EF4-FFF2-40B4-BE49-F238E27FC236}">
                <a16:creationId xmlns:a16="http://schemas.microsoft.com/office/drawing/2014/main" id="{F7394AE3-1C18-450B-905D-2C467FB1A758}"/>
              </a:ext>
            </a:extLst>
          </p:cNvPr>
          <p:cNvSpPr/>
          <p:nvPr/>
        </p:nvSpPr>
        <p:spPr>
          <a:xfrm>
            <a:off x="9190808" y="3844770"/>
            <a:ext cx="2924992" cy="540060"/>
          </a:xfrm>
          <a:prstGeom prst="rightArrow">
            <a:avLst/>
          </a:prstGeom>
          <a:gradFill flip="none" rotWithShape="1">
            <a:gsLst>
              <a:gs pos="0">
                <a:srgbClr val="C00000"/>
              </a:gs>
              <a:gs pos="5000">
                <a:srgbClr val="8E0209"/>
              </a:gs>
              <a:gs pos="34000">
                <a:srgbClr val="FFC000"/>
              </a:gs>
              <a:gs pos="25000">
                <a:srgbClr val="DD0033"/>
              </a:gs>
              <a:gs pos="13000">
                <a:srgbClr val="BA0066"/>
              </a:gs>
              <a:gs pos="65000">
                <a:srgbClr val="FF33CC"/>
              </a:gs>
              <a:gs pos="52000">
                <a:srgbClr val="FF4100"/>
              </a:gs>
              <a:gs pos="43000">
                <a:srgbClr val="FF0000"/>
              </a:gs>
              <a:gs pos="87000">
                <a:srgbClr val="CC00CC"/>
              </a:gs>
            </a:gsLst>
            <a:path path="rect">
              <a:fillToRect r="100000" b="100000"/>
            </a:path>
            <a:tileRect l="-100000" t="-100000"/>
          </a:grad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dir="7500000">
              <a:srgbClr val="FFC000">
                <a:alpha val="97000"/>
              </a:srgbClr>
            </a:innerShdw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C8BDCF8-B73B-4BDB-AE88-CE10DC87D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114" y="1545472"/>
            <a:ext cx="8108766" cy="459859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59BD9F4-4BC5-417F-9AEB-8567763D0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113" y="1527010"/>
            <a:ext cx="8108766" cy="4635201"/>
          </a:xfrm>
          <a:prstGeom prst="rect">
            <a:avLst/>
          </a:prstGeom>
        </p:spPr>
      </p:pic>
      <p:sp>
        <p:nvSpPr>
          <p:cNvPr id="7" name="Estrella: 32 puntas 6">
            <a:extLst>
              <a:ext uri="{FF2B5EF4-FFF2-40B4-BE49-F238E27FC236}">
                <a16:creationId xmlns:a16="http://schemas.microsoft.com/office/drawing/2014/main" id="{0B04ECB3-FC03-40B7-ADC5-92F2AB976715}"/>
              </a:ext>
            </a:extLst>
          </p:cNvPr>
          <p:cNvSpPr/>
          <p:nvPr/>
        </p:nvSpPr>
        <p:spPr>
          <a:xfrm rot="17667810">
            <a:off x="4208282" y="4873768"/>
            <a:ext cx="2508574" cy="686883"/>
          </a:xfrm>
          <a:prstGeom prst="star32">
            <a:avLst>
              <a:gd name="adj" fmla="val 23644"/>
            </a:avLst>
          </a:prstGeom>
          <a:effectLst>
            <a:glow rad="228600">
              <a:srgbClr val="FF006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A</a:t>
            </a:r>
            <a:r>
              <a:rPr kumimoji="0" lang="es-AR" sz="12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poptosis</a:t>
            </a:r>
            <a:endParaRPr kumimoji="0" lang="es-AR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13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00026 -0.2344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093A6-C852-4606-AE71-3FBC3594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B78CA9-E7AC-4711-84C9-720810818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026" name="Picture 2" descr="fig 3. | Volumetric Analysis of the Germinal Matrix and Lateral Ventricles  Performed Using MR Images of Postmortem Fetuses | American Journal of  Neuroradiology">
            <a:extLst>
              <a:ext uri="{FF2B5EF4-FFF2-40B4-BE49-F238E27FC236}">
                <a16:creationId xmlns:a16="http://schemas.microsoft.com/office/drawing/2014/main" id="{C6A01D5E-00EC-45CA-A5A3-51C23D947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2FE9A9F-28DC-4C3A-9FC4-C3E583688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234" y="1744726"/>
            <a:ext cx="6001205" cy="336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3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FFE038-9249-41A5-8FE0-DF87939E5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76EF6B-6F2C-48DE-9852-C7370CB48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2FE2CE3-6421-4EE8-B29B-D93C7241A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42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AR"/>
          </a:p>
        </p:txBody>
      </p:sp>
      <p:pic>
        <p:nvPicPr>
          <p:cNvPr id="73731" name="Picture 3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0304" y="-35183"/>
            <a:ext cx="9164772" cy="7069967"/>
          </a:xfrm>
        </p:spPr>
      </p:pic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2209800" y="381000"/>
            <a:ext cx="1447800" cy="2286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AR" sz="1800" b="0" i="0" u="none" strike="noStrike" kern="1200" cap="none" spc="0" normalizeH="0" baseline="0" noProof="0">
              <a:ln>
                <a:noFill/>
              </a:ln>
              <a:solidFill>
                <a:srgbClr val="CCEC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0214" name="Text Box 6"/>
          <p:cNvSpPr txBox="1">
            <a:spLocks noChangeArrowheads="1"/>
          </p:cNvSpPr>
          <p:nvPr/>
        </p:nvSpPr>
        <p:spPr bwMode="auto">
          <a:xfrm>
            <a:off x="7018086" y="2842329"/>
            <a:ext cx="1289309" cy="461665"/>
          </a:xfrm>
          <a:prstGeom prst="rect">
            <a:avLst/>
          </a:prstGeom>
          <a:solidFill>
            <a:srgbClr val="800080"/>
          </a:solidFill>
          <a:ln w="158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Bangle" pitchFamily="2" charset="0"/>
                <a:ea typeface="+mn-ea"/>
                <a:cs typeface="Arial" panose="020B0604020202020204" pitchFamily="34" charset="0"/>
              </a:rPr>
              <a:t>    P.A.G.</a:t>
            </a:r>
            <a:endParaRPr kumimoji="0" lang="es-ES" altLang="es-AR" sz="2400" b="1" i="0" u="none" strike="noStrike" kern="1200" cap="none" spc="0" normalizeH="0" baseline="0" noProof="0" dirty="0">
              <a:ln>
                <a:noFill/>
              </a:ln>
              <a:solidFill>
                <a:srgbClr val="CCECFF"/>
              </a:solidFill>
              <a:effectLst/>
              <a:uLnTx/>
              <a:uFillTx/>
              <a:latin typeface="Bangle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0215" name="AutoShape 7"/>
          <p:cNvSpPr>
            <a:spLocks noChangeArrowheads="1"/>
          </p:cNvSpPr>
          <p:nvPr/>
        </p:nvSpPr>
        <p:spPr bwMode="auto">
          <a:xfrm>
            <a:off x="6543455" y="2961481"/>
            <a:ext cx="616298" cy="237851"/>
          </a:xfrm>
          <a:prstGeom prst="lef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AR" sz="1800" b="0" i="0" u="none" strike="noStrike" kern="1200" cap="none" spc="0" normalizeH="0" baseline="0" noProof="0">
              <a:ln>
                <a:noFill/>
              </a:ln>
              <a:solidFill>
                <a:srgbClr val="CCEC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0216" name="Oval 8"/>
          <p:cNvSpPr>
            <a:spLocks noChangeArrowheads="1"/>
          </p:cNvSpPr>
          <p:nvPr/>
        </p:nvSpPr>
        <p:spPr bwMode="auto">
          <a:xfrm>
            <a:off x="4975227" y="2822837"/>
            <a:ext cx="565104" cy="395203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33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ngle" pitchFamily="2" charset="0"/>
                <a:ea typeface="+mn-ea"/>
                <a:cs typeface="Arial" panose="020B0604020202020204" pitchFamily="34" charset="0"/>
              </a:rPr>
              <a:t>S</a:t>
            </a:r>
            <a:endParaRPr kumimoji="0" lang="es-ES" altLang="es-AR" sz="2800" b="1" i="0" u="none" strike="noStrike" kern="1200" cap="none" spc="0" normalizeH="0" baseline="0" noProof="0" dirty="0">
              <a:ln>
                <a:noFill/>
              </a:ln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ngle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0217" name="Oval 9"/>
          <p:cNvSpPr>
            <a:spLocks noChangeArrowheads="1"/>
          </p:cNvSpPr>
          <p:nvPr/>
        </p:nvSpPr>
        <p:spPr bwMode="auto">
          <a:xfrm>
            <a:off x="6873766" y="6353503"/>
            <a:ext cx="1208238" cy="46710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AR" sz="2800" b="1" i="1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ngle" pitchFamily="2" charset="0"/>
                <a:ea typeface="+mn-ea"/>
                <a:cs typeface="Arial" panose="020B0604020202020204" pitchFamily="34" charset="0"/>
              </a:rPr>
              <a:t>DOLOR</a:t>
            </a:r>
          </a:p>
        </p:txBody>
      </p:sp>
      <p:sp>
        <p:nvSpPr>
          <p:cNvPr id="350219" name="AutoShape 11"/>
          <p:cNvSpPr>
            <a:spLocks noChangeArrowheads="1"/>
          </p:cNvSpPr>
          <p:nvPr/>
        </p:nvSpPr>
        <p:spPr bwMode="auto">
          <a:xfrm rot="4463682" flipH="1">
            <a:off x="3765689" y="4064050"/>
            <a:ext cx="5019043" cy="1938049"/>
          </a:xfrm>
          <a:custGeom>
            <a:avLst/>
            <a:gdLst>
              <a:gd name="T0" fmla="*/ 3214359 w 21600"/>
              <a:gd name="T1" fmla="*/ 43603 h 21600"/>
              <a:gd name="T2" fmla="*/ 777282 w 21600"/>
              <a:gd name="T3" fmla="*/ 181028 h 21600"/>
              <a:gd name="T4" fmla="*/ 3132155 w 21600"/>
              <a:gd name="T5" fmla="*/ 92393 h 21600"/>
              <a:gd name="T6" fmla="*/ 5229010 w 21600"/>
              <a:gd name="T7" fmla="*/ 562822 h 21600"/>
              <a:gd name="T8" fmla="*/ 4548995 w 21600"/>
              <a:gd name="T9" fmla="*/ 734166 h 21600"/>
              <a:gd name="T10" fmla="*/ 3851981 w 21600"/>
              <a:gd name="T11" fmla="*/ 56689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600" y="10681"/>
                </a:moveTo>
                <a:cubicBezTo>
                  <a:pt x="20535" y="5314"/>
                  <a:pt x="16166" y="999"/>
                  <a:pt x="10800" y="999"/>
                </a:cubicBezTo>
                <a:cubicBezTo>
                  <a:pt x="8245" y="998"/>
                  <a:pt x="5791" y="1996"/>
                  <a:pt x="3961" y="3779"/>
                </a:cubicBezTo>
                <a:lnTo>
                  <a:pt x="3263" y="3063"/>
                </a:lnTo>
                <a:cubicBezTo>
                  <a:pt x="5280" y="1099"/>
                  <a:pt x="7984" y="-1"/>
                  <a:pt x="10800" y="0"/>
                </a:cubicBezTo>
                <a:cubicBezTo>
                  <a:pt x="16713" y="0"/>
                  <a:pt x="21527" y="4755"/>
                  <a:pt x="21599" y="10668"/>
                </a:cubicBezTo>
                <a:lnTo>
                  <a:pt x="24299" y="10636"/>
                </a:lnTo>
                <a:lnTo>
                  <a:pt x="21139" y="13874"/>
                </a:lnTo>
                <a:lnTo>
                  <a:pt x="17900" y="10713"/>
                </a:lnTo>
                <a:lnTo>
                  <a:pt x="20600" y="10681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CCEC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0220" name="Text Box 12"/>
          <p:cNvSpPr txBox="1">
            <a:spLocks noChangeArrowheads="1"/>
          </p:cNvSpPr>
          <p:nvPr/>
        </p:nvSpPr>
        <p:spPr bwMode="auto">
          <a:xfrm>
            <a:off x="5228452" y="3789203"/>
            <a:ext cx="1184449" cy="461665"/>
          </a:xfrm>
          <a:prstGeom prst="rect">
            <a:avLst/>
          </a:prstGeom>
          <a:solidFill>
            <a:srgbClr val="800080"/>
          </a:solidFill>
          <a:ln w="158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Bangle" pitchFamily="2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s-AR" alt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Bangle" pitchFamily="2" charset="0"/>
                <a:ea typeface="+mn-ea"/>
                <a:cs typeface="Arial" panose="020B0604020202020204" pitchFamily="34" charset="0"/>
              </a:rPr>
              <a:t>A.T.V.</a:t>
            </a:r>
            <a:endParaRPr kumimoji="0" lang="es-ES" altLang="es-AR" sz="2400" b="1" i="0" u="none" strike="noStrike" kern="1200" cap="none" spc="0" normalizeH="0" baseline="0" noProof="0" dirty="0">
              <a:ln>
                <a:noFill/>
              </a:ln>
              <a:solidFill>
                <a:srgbClr val="CCECFF"/>
              </a:solidFill>
              <a:effectLst/>
              <a:uLnTx/>
              <a:uFillTx/>
              <a:latin typeface="Bangle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0221" name="AutoShape 13"/>
          <p:cNvSpPr>
            <a:spLocks noChangeArrowheads="1"/>
          </p:cNvSpPr>
          <p:nvPr/>
        </p:nvSpPr>
        <p:spPr bwMode="auto">
          <a:xfrm rot="7699025">
            <a:off x="5669474" y="3375162"/>
            <a:ext cx="814928" cy="212415"/>
          </a:xfrm>
          <a:prstGeom prst="lef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AR" sz="1800" b="0" i="0" u="none" strike="noStrike" kern="1200" cap="none" spc="0" normalizeH="0" baseline="0" noProof="0">
              <a:ln>
                <a:noFill/>
              </a:ln>
              <a:solidFill>
                <a:srgbClr val="CCEC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3866688" y="2804130"/>
            <a:ext cx="1208238" cy="467103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AR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ngle" pitchFamily="2" charset="0"/>
                <a:ea typeface="+mn-ea"/>
                <a:cs typeface="Arial" panose="020B0604020202020204" pitchFamily="34" charset="0"/>
              </a:rPr>
              <a:t>PLACER</a:t>
            </a:r>
          </a:p>
        </p:txBody>
      </p:sp>
      <p:sp>
        <p:nvSpPr>
          <p:cNvPr id="350218" name="Oval 10"/>
          <p:cNvSpPr>
            <a:spLocks noChangeArrowheads="1"/>
          </p:cNvSpPr>
          <p:nvPr/>
        </p:nvSpPr>
        <p:spPr bwMode="auto">
          <a:xfrm rot="-761664">
            <a:off x="5791200" y="2895601"/>
            <a:ext cx="533400" cy="436563"/>
          </a:xfrm>
          <a:prstGeom prst="ellipse">
            <a:avLst/>
          </a:prstGeom>
          <a:noFill/>
          <a:ln w="41275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sz="16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HIPO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F5CBA5D-9F11-40A1-8C03-D682E6596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5038"/>
            <a:ext cx="5103826" cy="363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821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0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0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0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50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14" grpId="0" animBg="1" autoUpdateAnimBg="0"/>
      <p:bldP spid="350215" grpId="0" animBg="1"/>
      <p:bldP spid="350216" grpId="0" animBg="1" autoUpdateAnimBg="0"/>
      <p:bldP spid="350219" grpId="0" animBg="1"/>
      <p:bldP spid="350220" grpId="0" animBg="1" autoUpdateAnimBg="0"/>
      <p:bldP spid="350221" grpId="0" animBg="1"/>
      <p:bldP spid="3502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D5D91FA-1CC3-451C-A391-76467885C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"/>
            <a:ext cx="12192000" cy="6857285"/>
          </a:xfrm>
          <a:prstGeom prst="rect">
            <a:avLst/>
          </a:prstGeom>
        </p:spPr>
      </p:pic>
      <p:pic>
        <p:nvPicPr>
          <p:cNvPr id="1076" name="Picture 52" descr="Flying Heron PNG | PNG All">
            <a:extLst>
              <a:ext uri="{FF2B5EF4-FFF2-40B4-BE49-F238E27FC236}">
                <a16:creationId xmlns:a16="http://schemas.microsoft.com/office/drawing/2014/main" id="{B40CBD54-0C67-416E-A549-A61FAB4DA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11387" y="-171599"/>
            <a:ext cx="5659977" cy="434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UNA NUEVA VIDA | Eagle in flight, Bald eagle, American bald eagle">
            <a:extLst>
              <a:ext uri="{FF2B5EF4-FFF2-40B4-BE49-F238E27FC236}">
                <a16:creationId xmlns:a16="http://schemas.microsoft.com/office/drawing/2014/main" id="{455F4581-2C78-4E0F-B232-B5248C70A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097" y="672990"/>
            <a:ext cx="8368911" cy="350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WordArt 4">
            <a:extLst>
              <a:ext uri="{FF2B5EF4-FFF2-40B4-BE49-F238E27FC236}">
                <a16:creationId xmlns:a16="http://schemas.microsoft.com/office/drawing/2014/main" id="{468782DB-58F5-436B-8B39-6EDA258A8EB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49779" y="2001854"/>
            <a:ext cx="1768114" cy="5080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Arial"/>
              </a:rPr>
              <a:t>Emoción</a:t>
            </a:r>
          </a:p>
        </p:txBody>
      </p:sp>
      <p:sp>
        <p:nvSpPr>
          <p:cNvPr id="11" name="WordArt 3">
            <a:extLst>
              <a:ext uri="{FF2B5EF4-FFF2-40B4-BE49-F238E27FC236}">
                <a16:creationId xmlns:a16="http://schemas.microsoft.com/office/drawing/2014/main" id="{BF708557-4A5B-4B9A-8338-80BC596042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532023" y="2001854"/>
            <a:ext cx="2240658" cy="502420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effectLst>
            <a:glow rad="101600">
              <a:srgbClr val="0D0DBF">
                <a:alpha val="32941"/>
              </a:srgbClr>
            </a:glow>
            <a:softEdge rad="31750"/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0" cap="none" spc="0" normalizeH="0" baseline="0" noProof="0" dirty="0">
                <a:ln>
                  <a:noFill/>
                </a:ln>
                <a:solidFill>
                  <a:srgbClr val="4370AD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Motivación</a:t>
            </a:r>
          </a:p>
        </p:txBody>
      </p:sp>
      <p:sp>
        <p:nvSpPr>
          <p:cNvPr id="12" name="3 Rectángulo">
            <a:extLst>
              <a:ext uri="{FF2B5EF4-FFF2-40B4-BE49-F238E27FC236}">
                <a16:creationId xmlns:a16="http://schemas.microsoft.com/office/drawing/2014/main" id="{D2A4DB80-FD5D-45A7-AE4A-6F05242AA696}"/>
              </a:ext>
            </a:extLst>
          </p:cNvPr>
          <p:cNvSpPr/>
          <p:nvPr/>
        </p:nvSpPr>
        <p:spPr>
          <a:xfrm>
            <a:off x="7151881" y="3274190"/>
            <a:ext cx="182453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Dolor</a:t>
            </a:r>
          </a:p>
        </p:txBody>
      </p:sp>
      <p:sp>
        <p:nvSpPr>
          <p:cNvPr id="13" name="2 Rectángulo">
            <a:extLst>
              <a:ext uri="{FF2B5EF4-FFF2-40B4-BE49-F238E27FC236}">
                <a16:creationId xmlns:a16="http://schemas.microsoft.com/office/drawing/2014/main" id="{C52F1D5E-D015-4A64-B909-2934BBF325B3}"/>
              </a:ext>
            </a:extLst>
          </p:cNvPr>
          <p:cNvSpPr/>
          <p:nvPr/>
        </p:nvSpPr>
        <p:spPr>
          <a:xfrm>
            <a:off x="2768887" y="3143158"/>
            <a:ext cx="1824538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1" u="none" strike="noStrike" kern="1200" cap="none" spc="0" normalizeH="0" baseline="0" noProof="0" dirty="0">
                <a:ln w="11430"/>
                <a:solidFill>
                  <a:srgbClr val="FDA1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Placer</a:t>
            </a:r>
          </a:p>
        </p:txBody>
      </p:sp>
    </p:spTree>
    <p:extLst>
      <p:ext uri="{BB962C8B-B14F-4D97-AF65-F5344CB8AC3E}">
        <p14:creationId xmlns:p14="http://schemas.microsoft.com/office/powerpoint/2010/main" val="22591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219" name="Rectangle 2">
            <a:extLst>
              <a:ext uri="{FF2B5EF4-FFF2-40B4-BE49-F238E27FC236}">
                <a16:creationId xmlns:a16="http://schemas.microsoft.com/office/drawing/2014/main" id="{2F4CB820-203A-4BD2-A6C2-A0D01D70AB7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828800" y="1752600"/>
            <a:ext cx="2057400" cy="3048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AR" altLang="es-ES" u="sng" dirty="0"/>
              <a:t>1</a:t>
            </a:r>
            <a:r>
              <a:rPr lang="es-AR" altLang="es-ES" u="sng" baseline="30000" dirty="0"/>
              <a:t>er</a:t>
            </a:r>
            <a:r>
              <a:rPr lang="es-AR" altLang="es-ES" u="sng" dirty="0"/>
              <a:t> orden</a:t>
            </a:r>
          </a:p>
          <a:p>
            <a:pPr eaLnBrk="1" hangingPunct="1">
              <a:buFontTx/>
              <a:buNone/>
            </a:pPr>
            <a:r>
              <a:rPr lang="es-AR" altLang="es-ES" sz="2000" dirty="0"/>
              <a:t> 	Unidad </a:t>
            </a:r>
            <a:endParaRPr lang="es-AR" altLang="es-ES" sz="3200" dirty="0"/>
          </a:p>
          <a:p>
            <a:pPr eaLnBrk="1" hangingPunct="1">
              <a:buFontTx/>
              <a:buNone/>
            </a:pPr>
            <a:endParaRPr lang="es-AR" altLang="es-ES" sz="800" dirty="0"/>
          </a:p>
          <a:p>
            <a:pPr eaLnBrk="1" hangingPunct="1">
              <a:buFontTx/>
              <a:buNone/>
            </a:pPr>
            <a:r>
              <a:rPr lang="es-AR" altLang="es-ES" sz="2000" dirty="0"/>
              <a:t>   </a:t>
            </a:r>
            <a:r>
              <a:rPr lang="es-AR" altLang="es-ES" sz="2000" dirty="0" err="1"/>
              <a:t>Autopoiética</a:t>
            </a:r>
            <a:endParaRPr lang="es-AR" altLang="es-ES" sz="2000" dirty="0"/>
          </a:p>
          <a:p>
            <a:pPr eaLnBrk="1" hangingPunct="1">
              <a:buFontTx/>
              <a:buNone/>
            </a:pPr>
            <a:endParaRPr lang="es-AR" altLang="es-ES" sz="1600" dirty="0"/>
          </a:p>
          <a:p>
            <a:pPr eaLnBrk="1" hangingPunct="1">
              <a:buFontTx/>
              <a:buNone/>
            </a:pPr>
            <a:endParaRPr lang="es-AR" altLang="es-ES" sz="1000" b="1" dirty="0">
              <a:solidFill>
                <a:srgbClr val="FF66FF"/>
              </a:solidFill>
            </a:endParaRPr>
          </a:p>
          <a:p>
            <a:pPr eaLnBrk="1" hangingPunct="1">
              <a:buFontTx/>
              <a:buNone/>
            </a:pPr>
            <a:r>
              <a:rPr lang="es-AR" altLang="es-ES" sz="2400" b="1" dirty="0">
                <a:solidFill>
                  <a:srgbClr val="FF66FF"/>
                </a:solidFill>
              </a:rPr>
              <a:t>    </a:t>
            </a:r>
            <a:r>
              <a:rPr lang="es-AR" altLang="es-ES" b="1" dirty="0">
                <a:solidFill>
                  <a:srgbClr val="FF66FF"/>
                </a:solidFill>
              </a:rPr>
              <a:t>Célula</a:t>
            </a:r>
          </a:p>
          <a:p>
            <a:pPr eaLnBrk="1" hangingPunct="1">
              <a:buFontTx/>
              <a:buNone/>
            </a:pPr>
            <a:endParaRPr lang="es-AR" altLang="es-ES" sz="200" dirty="0"/>
          </a:p>
          <a:p>
            <a:pPr eaLnBrk="1" hangingPunct="1">
              <a:buFontTx/>
              <a:buNone/>
            </a:pPr>
            <a:r>
              <a:rPr lang="es-AR" altLang="es-ES" sz="2400" dirty="0"/>
              <a:t>(Eucarionte)</a:t>
            </a:r>
            <a:endParaRPr lang="es-ES" altLang="es-ES" sz="2400" dirty="0"/>
          </a:p>
        </p:txBody>
      </p:sp>
      <p:sp>
        <p:nvSpPr>
          <p:cNvPr id="649220" name="Rectangle 3">
            <a:extLst>
              <a:ext uri="{FF2B5EF4-FFF2-40B4-BE49-F238E27FC236}">
                <a16:creationId xmlns:a16="http://schemas.microsoft.com/office/drawing/2014/main" id="{71D36A00-C9CA-4284-BA07-B10B1935DED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897128" y="1733142"/>
            <a:ext cx="1943100" cy="3048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AR" altLang="es-ES" u="sng" dirty="0"/>
              <a:t>2</a:t>
            </a:r>
            <a:r>
              <a:rPr lang="es-AR" altLang="es-ES" u="sng" baseline="30000" dirty="0"/>
              <a:t>do</a:t>
            </a:r>
            <a:r>
              <a:rPr lang="es-AR" altLang="es-ES" u="sng" dirty="0"/>
              <a:t> orden</a:t>
            </a:r>
          </a:p>
          <a:p>
            <a:pPr eaLnBrk="1" hangingPunct="1">
              <a:buFontTx/>
              <a:buNone/>
            </a:pPr>
            <a:r>
              <a:rPr lang="es-AR" altLang="es-ES" sz="2000" dirty="0"/>
              <a:t>   Acoplamiento</a:t>
            </a:r>
          </a:p>
          <a:p>
            <a:pPr eaLnBrk="1" hangingPunct="1">
              <a:buFontTx/>
              <a:buNone/>
            </a:pPr>
            <a:endParaRPr lang="es-AR" altLang="es-ES" sz="800" dirty="0"/>
          </a:p>
          <a:p>
            <a:pPr eaLnBrk="1" hangingPunct="1">
              <a:buFontTx/>
              <a:buNone/>
            </a:pPr>
            <a:r>
              <a:rPr lang="es-AR" altLang="es-ES" sz="2000" dirty="0"/>
              <a:t>	Estructural</a:t>
            </a:r>
          </a:p>
          <a:p>
            <a:pPr eaLnBrk="1" hangingPunct="1">
              <a:buFontTx/>
              <a:buNone/>
            </a:pPr>
            <a:endParaRPr lang="es-AR" altLang="es-ES" sz="700" dirty="0"/>
          </a:p>
          <a:p>
            <a:pPr eaLnBrk="1" hangingPunct="1">
              <a:buFontTx/>
              <a:buNone/>
            </a:pPr>
            <a:endParaRPr lang="es-AR" altLang="es-ES" sz="800" b="1" dirty="0"/>
          </a:p>
          <a:p>
            <a:pPr eaLnBrk="1" hangingPunct="1">
              <a:buFontTx/>
              <a:buNone/>
            </a:pPr>
            <a:endParaRPr lang="es-AR" altLang="es-ES" sz="800" b="1" dirty="0"/>
          </a:p>
          <a:p>
            <a:pPr eaLnBrk="1" hangingPunct="1">
              <a:buFontTx/>
              <a:buNone/>
            </a:pPr>
            <a:r>
              <a:rPr lang="es-AR" altLang="es-ES" b="1" dirty="0">
                <a:solidFill>
                  <a:srgbClr val="FF66FF"/>
                </a:solidFill>
              </a:rPr>
              <a:t>    </a:t>
            </a:r>
            <a:r>
              <a:rPr lang="es-AR" altLang="es-ES" sz="3200" b="1" dirty="0">
                <a:solidFill>
                  <a:srgbClr val="FF66FF"/>
                </a:solidFill>
              </a:rPr>
              <a:t>S.N.C.</a:t>
            </a:r>
          </a:p>
          <a:p>
            <a:pPr eaLnBrk="1" hangingPunct="1">
              <a:buFontTx/>
              <a:buNone/>
            </a:pPr>
            <a:endParaRPr lang="es-AR" altLang="es-ES" sz="500" dirty="0"/>
          </a:p>
          <a:p>
            <a:pPr eaLnBrk="1" hangingPunct="1">
              <a:buFontTx/>
              <a:buNone/>
            </a:pPr>
            <a:r>
              <a:rPr lang="es-AR" altLang="es-ES" sz="2400" dirty="0"/>
              <a:t>(Multicelular)</a:t>
            </a:r>
            <a:endParaRPr lang="es-ES" altLang="es-ES" sz="2400" dirty="0"/>
          </a:p>
        </p:txBody>
      </p:sp>
      <p:sp>
        <p:nvSpPr>
          <p:cNvPr id="649221" name="Text Box 4">
            <a:extLst>
              <a:ext uri="{FF2B5EF4-FFF2-40B4-BE49-F238E27FC236}">
                <a16:creationId xmlns:a16="http://schemas.microsoft.com/office/drawing/2014/main" id="{88DED195-3140-4BDA-A0E2-F995FBB41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22098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alt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9222" name="Text Box 5">
            <a:extLst>
              <a:ext uri="{FF2B5EF4-FFF2-40B4-BE49-F238E27FC236}">
                <a16:creationId xmlns:a16="http://schemas.microsoft.com/office/drawing/2014/main" id="{DDCBF084-EA62-4AB3-9438-F02747E71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4100" y="1718352"/>
            <a:ext cx="2133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2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s-AR" altLang="es-ES" sz="2800" b="0" i="0" u="sng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</a:t>
            </a:r>
            <a:r>
              <a:rPr kumimoji="0" lang="es-AR" altLang="es-ES" sz="2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orden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Acoplamiento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Intra-específico</a:t>
            </a:r>
            <a:endParaRPr kumimoji="0" lang="es-AR" altLang="es-E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altLang="es-E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Red Social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s-AR" alt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Aprendizaje</a:t>
            </a:r>
            <a:r>
              <a:rPr kumimoji="0" lang="es-AR" alt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s-ES" altLang="es-E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9223" name="Text Box 6">
            <a:extLst>
              <a:ext uri="{FF2B5EF4-FFF2-40B4-BE49-F238E27FC236}">
                <a16:creationId xmlns:a16="http://schemas.microsoft.com/office/drawing/2014/main" id="{C2F0B9B0-0771-42E8-B80A-3BF67EAF7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500" y="1720265"/>
            <a:ext cx="2514600" cy="287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s-AR" altLang="es-ES" sz="2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s-AR" altLang="es-ES" sz="2800" b="0" i="0" u="sng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kumimoji="0" lang="es-AR" altLang="es-ES" sz="2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orden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Dominio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Lingüístico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altLang="es-E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AR" alt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Auto-conciencia</a:t>
            </a:r>
            <a:endParaRPr kumimoji="0" lang="es-AR" altLang="es-ES" sz="2000" b="1" i="0" u="none" strike="noStrike" kern="1200" cap="none" spc="0" normalizeH="0" baseline="0" noProof="0" dirty="0">
              <a:ln>
                <a:noFill/>
              </a:ln>
              <a:solidFill>
                <a:srgbClr val="FF66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</a:t>
            </a:r>
            <a:r>
              <a:rPr kumimoji="0" lang="es-AR" alt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(Cultura)</a:t>
            </a:r>
            <a:endParaRPr kumimoji="0" lang="es-ES" altLang="es-E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9224" name="Oval 7">
            <a:extLst>
              <a:ext uri="{FF2B5EF4-FFF2-40B4-BE49-F238E27FC236}">
                <a16:creationId xmlns:a16="http://schemas.microsoft.com/office/drawing/2014/main" id="{DA92384A-FC1A-4465-9322-98742BFC8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029200"/>
            <a:ext cx="838200" cy="838200"/>
          </a:xfrm>
          <a:prstGeom prst="ellips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9225" name="Oval 8">
            <a:extLst>
              <a:ext uri="{FF2B5EF4-FFF2-40B4-BE49-F238E27FC236}">
                <a16:creationId xmlns:a16="http://schemas.microsoft.com/office/drawing/2014/main" id="{E8B240D8-E757-45E7-A7CF-EDCD9E59A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650" y="5029200"/>
            <a:ext cx="838200" cy="838200"/>
          </a:xfrm>
          <a:prstGeom prst="ellips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9226" name="Oval 9">
            <a:extLst>
              <a:ext uri="{FF2B5EF4-FFF2-40B4-BE49-F238E27FC236}">
                <a16:creationId xmlns:a16="http://schemas.microsoft.com/office/drawing/2014/main" id="{3412A3C1-3784-4E1D-A96F-389A63C78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029200"/>
            <a:ext cx="838200" cy="838200"/>
          </a:xfrm>
          <a:prstGeom prst="ellips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9227" name="Oval 10">
            <a:extLst>
              <a:ext uri="{FF2B5EF4-FFF2-40B4-BE49-F238E27FC236}">
                <a16:creationId xmlns:a16="http://schemas.microsoft.com/office/drawing/2014/main" id="{6587862B-61D5-4BE8-B191-BC5E1B0AE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029200"/>
            <a:ext cx="838200" cy="838200"/>
          </a:xfrm>
          <a:prstGeom prst="ellips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9228" name="Oval 11">
            <a:extLst>
              <a:ext uri="{FF2B5EF4-FFF2-40B4-BE49-F238E27FC236}">
                <a16:creationId xmlns:a16="http://schemas.microsoft.com/office/drawing/2014/main" id="{EF167D1C-A0FD-4D09-A100-1ECCA2054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0" y="5029200"/>
            <a:ext cx="838200" cy="838200"/>
          </a:xfrm>
          <a:prstGeom prst="ellips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9229" name="Oval 12">
            <a:extLst>
              <a:ext uri="{FF2B5EF4-FFF2-40B4-BE49-F238E27FC236}">
                <a16:creationId xmlns:a16="http://schemas.microsoft.com/office/drawing/2014/main" id="{2C873F27-8BD1-44FB-90E0-A2688D77F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5029200"/>
            <a:ext cx="838200" cy="838200"/>
          </a:xfrm>
          <a:prstGeom prst="ellips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9230" name="Oval 13">
            <a:extLst>
              <a:ext uri="{FF2B5EF4-FFF2-40B4-BE49-F238E27FC236}">
                <a16:creationId xmlns:a16="http://schemas.microsoft.com/office/drawing/2014/main" id="{1FC2A26D-52A5-4EE7-9D9B-55CC9BC9F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9536" y="5248070"/>
            <a:ext cx="838200" cy="381000"/>
          </a:xfrm>
          <a:prstGeom prst="ellips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9231" name="Oval 14">
            <a:extLst>
              <a:ext uri="{FF2B5EF4-FFF2-40B4-BE49-F238E27FC236}">
                <a16:creationId xmlns:a16="http://schemas.microsoft.com/office/drawing/2014/main" id="{4557A969-203B-4150-8B3F-1F15F928B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4724400"/>
            <a:ext cx="2667000" cy="1447800"/>
          </a:xfrm>
          <a:prstGeom prst="ellips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9232" name="Oval 15">
            <a:extLst>
              <a:ext uri="{FF2B5EF4-FFF2-40B4-BE49-F238E27FC236}">
                <a16:creationId xmlns:a16="http://schemas.microsoft.com/office/drawing/2014/main" id="{4234FD5C-F0B0-4DAB-BE7A-5009753E7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257800"/>
            <a:ext cx="838200" cy="381000"/>
          </a:xfrm>
          <a:prstGeom prst="ellips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9233" name="Oval 16">
            <a:extLst>
              <a:ext uri="{FF2B5EF4-FFF2-40B4-BE49-F238E27FC236}">
                <a16:creationId xmlns:a16="http://schemas.microsoft.com/office/drawing/2014/main" id="{C7375E18-21FC-423B-BF21-562A845E1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257800"/>
            <a:ext cx="838200" cy="381000"/>
          </a:xfrm>
          <a:prstGeom prst="ellips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9234" name="Oval 17">
            <a:extLst>
              <a:ext uri="{FF2B5EF4-FFF2-40B4-BE49-F238E27FC236}">
                <a16:creationId xmlns:a16="http://schemas.microsoft.com/office/drawing/2014/main" id="{5963CBE0-6E11-4A8C-AE27-CC7B3C41B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5257800"/>
            <a:ext cx="838200" cy="381000"/>
          </a:xfrm>
          <a:prstGeom prst="ellips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9235" name="Oval 18">
            <a:extLst>
              <a:ext uri="{FF2B5EF4-FFF2-40B4-BE49-F238E27FC236}">
                <a16:creationId xmlns:a16="http://schemas.microsoft.com/office/drawing/2014/main" id="{D861AA48-C761-48AB-8ABB-0614F6592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0" y="5257800"/>
            <a:ext cx="838200" cy="381000"/>
          </a:xfrm>
          <a:prstGeom prst="ellips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9236" name="Line 19">
            <a:extLst>
              <a:ext uri="{FF2B5EF4-FFF2-40B4-BE49-F238E27FC236}">
                <a16:creationId xmlns:a16="http://schemas.microsoft.com/office/drawing/2014/main" id="{F1EB209D-8624-4BD1-AADA-6DFAB47B9325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5105400"/>
            <a:ext cx="533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9237" name="Line 20">
            <a:extLst>
              <a:ext uri="{FF2B5EF4-FFF2-40B4-BE49-F238E27FC236}">
                <a16:creationId xmlns:a16="http://schemas.microsoft.com/office/drawing/2014/main" id="{22917B9B-532F-412A-B80E-1F076011DD59}"/>
              </a:ext>
            </a:extLst>
          </p:cNvPr>
          <p:cNvSpPr>
            <a:spLocks noChangeShapeType="1"/>
          </p:cNvSpPr>
          <p:nvPr/>
        </p:nvSpPr>
        <p:spPr bwMode="auto">
          <a:xfrm rot="10840924">
            <a:off x="6477000" y="5867400"/>
            <a:ext cx="533400" cy="15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9238" name="Line 21">
            <a:extLst>
              <a:ext uri="{FF2B5EF4-FFF2-40B4-BE49-F238E27FC236}">
                <a16:creationId xmlns:a16="http://schemas.microsoft.com/office/drawing/2014/main" id="{5B80717B-103C-4C79-B032-CA72D20A3A42}"/>
              </a:ext>
            </a:extLst>
          </p:cNvPr>
          <p:cNvSpPr>
            <a:spLocks noChangeShapeType="1"/>
          </p:cNvSpPr>
          <p:nvPr/>
        </p:nvSpPr>
        <p:spPr bwMode="auto">
          <a:xfrm rot="10840924">
            <a:off x="9067800" y="5867400"/>
            <a:ext cx="533400" cy="158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9239" name="Line 22">
            <a:extLst>
              <a:ext uri="{FF2B5EF4-FFF2-40B4-BE49-F238E27FC236}">
                <a16:creationId xmlns:a16="http://schemas.microsoft.com/office/drawing/2014/main" id="{21EC4D85-5C2B-4427-8124-EA301760945F}"/>
              </a:ext>
            </a:extLst>
          </p:cNvPr>
          <p:cNvSpPr>
            <a:spLocks noChangeShapeType="1"/>
          </p:cNvSpPr>
          <p:nvPr/>
        </p:nvSpPr>
        <p:spPr bwMode="auto">
          <a:xfrm>
            <a:off x="9067800" y="5029200"/>
            <a:ext cx="5334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9240" name="Line 23">
            <a:extLst>
              <a:ext uri="{FF2B5EF4-FFF2-40B4-BE49-F238E27FC236}">
                <a16:creationId xmlns:a16="http://schemas.microsoft.com/office/drawing/2014/main" id="{71FF2988-D011-48B2-8946-BA1D0B5DE40C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5029200"/>
            <a:ext cx="228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9241" name="Line 24">
            <a:extLst>
              <a:ext uri="{FF2B5EF4-FFF2-40B4-BE49-F238E27FC236}">
                <a16:creationId xmlns:a16="http://schemas.microsoft.com/office/drawing/2014/main" id="{0AFC733C-DA20-4477-96DF-8C3E5A098392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5393" y="5627132"/>
            <a:ext cx="228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9242" name="Line 25">
            <a:extLst>
              <a:ext uri="{FF2B5EF4-FFF2-40B4-BE49-F238E27FC236}">
                <a16:creationId xmlns:a16="http://schemas.microsoft.com/office/drawing/2014/main" id="{777B63CE-F8B7-4D0E-963D-721DBB99181E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2800" y="5638800"/>
            <a:ext cx="228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9243" name="Line 26">
            <a:extLst>
              <a:ext uri="{FF2B5EF4-FFF2-40B4-BE49-F238E27FC236}">
                <a16:creationId xmlns:a16="http://schemas.microsoft.com/office/drawing/2014/main" id="{EBB3F74D-EA8C-4642-925D-06897A847A0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5638800"/>
            <a:ext cx="228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9244" name="Line 27">
            <a:extLst>
              <a:ext uri="{FF2B5EF4-FFF2-40B4-BE49-F238E27FC236}">
                <a16:creationId xmlns:a16="http://schemas.microsoft.com/office/drawing/2014/main" id="{D0E296DD-FAAE-4A89-BB95-8BF45922A6B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7162" y="5029200"/>
            <a:ext cx="228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9245" name="Text Box 28">
            <a:extLst>
              <a:ext uri="{FF2B5EF4-FFF2-40B4-BE49-F238E27FC236}">
                <a16:creationId xmlns:a16="http://schemas.microsoft.com/office/drawing/2014/main" id="{145DCD63-21F6-4073-B20B-F693EA6CD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1722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REACCION</a:t>
            </a:r>
            <a:endParaRPr kumimoji="0" lang="es-ES" altLang="es-E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9246" name="Text Box 29">
            <a:extLst>
              <a:ext uri="{FF2B5EF4-FFF2-40B4-BE49-F238E27FC236}">
                <a16:creationId xmlns:a16="http://schemas.microsoft.com/office/drawing/2014/main" id="{D0EE8D9D-9A7C-4502-9A2D-3BF730208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4849" y="6157396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ACCION</a:t>
            </a:r>
            <a:endParaRPr kumimoji="0" lang="es-ES" altLang="es-E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9247" name="Text Box 30">
            <a:extLst>
              <a:ext uri="{FF2B5EF4-FFF2-40B4-BE49-F238E27FC236}">
                <a16:creationId xmlns:a16="http://schemas.microsoft.com/office/drawing/2014/main" id="{C6F6F018-69C3-46B8-A18C-CDEFCDED1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3183" y="61722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EMOCION</a:t>
            </a:r>
            <a:endParaRPr kumimoji="0" lang="es-ES" altLang="es-E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9248" name="Text Box 31">
            <a:extLst>
              <a:ext uri="{FF2B5EF4-FFF2-40B4-BE49-F238E27FC236}">
                <a16:creationId xmlns:a16="http://schemas.microsoft.com/office/drawing/2014/main" id="{570D3A72-9951-4D8A-B117-111B246DC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61722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COGNICION</a:t>
            </a:r>
            <a:endParaRPr kumimoji="0" lang="es-ES" altLang="es-E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9249" name="Text Box 32">
            <a:extLst>
              <a:ext uri="{FF2B5EF4-FFF2-40B4-BE49-F238E27FC236}">
                <a16:creationId xmlns:a16="http://schemas.microsoft.com/office/drawing/2014/main" id="{26C5B808-0C77-4E84-A565-94527B3C6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7725" y="-568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alt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9250" name="Line 33">
            <a:extLst>
              <a:ext uri="{FF2B5EF4-FFF2-40B4-BE49-F238E27FC236}">
                <a16:creationId xmlns:a16="http://schemas.microsoft.com/office/drawing/2014/main" id="{E8E9786B-1FAA-40DB-83E0-6C34F08956F3}"/>
              </a:ext>
            </a:extLst>
          </p:cNvPr>
          <p:cNvSpPr>
            <a:spLocks noChangeShapeType="1"/>
          </p:cNvSpPr>
          <p:nvPr/>
        </p:nvSpPr>
        <p:spPr bwMode="auto">
          <a:xfrm rot="2297410" flipV="1">
            <a:off x="7459187" y="6172200"/>
            <a:ext cx="1588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9251" name="Line 34">
            <a:extLst>
              <a:ext uri="{FF2B5EF4-FFF2-40B4-BE49-F238E27FC236}">
                <a16:creationId xmlns:a16="http://schemas.microsoft.com/office/drawing/2014/main" id="{7A199871-84B1-41CE-8966-5A5641B81E1E}"/>
              </a:ext>
            </a:extLst>
          </p:cNvPr>
          <p:cNvSpPr>
            <a:spLocks noChangeShapeType="1"/>
          </p:cNvSpPr>
          <p:nvPr/>
        </p:nvSpPr>
        <p:spPr bwMode="auto">
          <a:xfrm rot="2297410" flipV="1">
            <a:off x="5205572" y="6172201"/>
            <a:ext cx="1588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9252" name="Line 35">
            <a:extLst>
              <a:ext uri="{FF2B5EF4-FFF2-40B4-BE49-F238E27FC236}">
                <a16:creationId xmlns:a16="http://schemas.microsoft.com/office/drawing/2014/main" id="{15500D16-4F6D-43C5-8D09-85374C9387D4}"/>
              </a:ext>
            </a:extLst>
          </p:cNvPr>
          <p:cNvSpPr>
            <a:spLocks noChangeShapeType="1"/>
          </p:cNvSpPr>
          <p:nvPr/>
        </p:nvSpPr>
        <p:spPr bwMode="auto">
          <a:xfrm rot="2297410" flipV="1">
            <a:off x="3200400" y="6172200"/>
            <a:ext cx="1588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9253" name="Line 36">
            <a:extLst>
              <a:ext uri="{FF2B5EF4-FFF2-40B4-BE49-F238E27FC236}">
                <a16:creationId xmlns:a16="http://schemas.microsoft.com/office/drawing/2014/main" id="{01881B29-441F-4369-B3E2-0A7B3E186425}"/>
              </a:ext>
            </a:extLst>
          </p:cNvPr>
          <p:cNvSpPr>
            <a:spLocks noChangeShapeType="1"/>
          </p:cNvSpPr>
          <p:nvPr/>
        </p:nvSpPr>
        <p:spPr bwMode="auto">
          <a:xfrm rot="2297410" flipV="1">
            <a:off x="10058400" y="6172200"/>
            <a:ext cx="1588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9254" name="Line 37">
            <a:extLst>
              <a:ext uri="{FF2B5EF4-FFF2-40B4-BE49-F238E27FC236}">
                <a16:creationId xmlns:a16="http://schemas.microsoft.com/office/drawing/2014/main" id="{D9776F4E-C5D6-42AD-9699-D9129EA074CD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3000" y="5638800"/>
            <a:ext cx="228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9255" name="Line 38">
            <a:extLst>
              <a:ext uri="{FF2B5EF4-FFF2-40B4-BE49-F238E27FC236}">
                <a16:creationId xmlns:a16="http://schemas.microsoft.com/office/drawing/2014/main" id="{D4F14813-D45D-4910-BF83-E92F7489C3AF}"/>
              </a:ext>
            </a:extLst>
          </p:cNvPr>
          <p:cNvSpPr>
            <a:spLocks noChangeShapeType="1"/>
          </p:cNvSpPr>
          <p:nvPr/>
        </p:nvSpPr>
        <p:spPr bwMode="auto">
          <a:xfrm>
            <a:off x="9982200" y="5638800"/>
            <a:ext cx="228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9256" name="Line 39">
            <a:extLst>
              <a:ext uri="{FF2B5EF4-FFF2-40B4-BE49-F238E27FC236}">
                <a16:creationId xmlns:a16="http://schemas.microsoft.com/office/drawing/2014/main" id="{27E553C0-3AE6-4BD4-95D0-19F42004A5DB}"/>
              </a:ext>
            </a:extLst>
          </p:cNvPr>
          <p:cNvSpPr>
            <a:spLocks noChangeShapeType="1"/>
          </p:cNvSpPr>
          <p:nvPr/>
        </p:nvSpPr>
        <p:spPr bwMode="auto">
          <a:xfrm>
            <a:off x="9448800" y="6172200"/>
            <a:ext cx="228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5208" name="Rectangle 40">
            <a:extLst>
              <a:ext uri="{FF2B5EF4-FFF2-40B4-BE49-F238E27FC236}">
                <a16:creationId xmlns:a16="http://schemas.microsoft.com/office/drawing/2014/main" id="{B73DB774-F55B-401E-A155-CE7A33CE2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6941" y="147638"/>
            <a:ext cx="6705600" cy="990600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5000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4450" cmpd="thickThin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Evolución Biológica</a:t>
            </a:r>
          </a:p>
        </p:txBody>
      </p:sp>
      <p:sp>
        <p:nvSpPr>
          <p:cNvPr id="135209" name="Text Box 41">
            <a:extLst>
              <a:ext uri="{FF2B5EF4-FFF2-40B4-BE49-F238E27FC236}">
                <a16:creationId xmlns:a16="http://schemas.microsoft.com/office/drawing/2014/main" id="{3C2FF617-032C-438B-BB09-82AF03A92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725" y="5291788"/>
            <a:ext cx="1772536" cy="366096"/>
          </a:xfrm>
          <a:prstGeom prst="rect">
            <a:avLst/>
          </a:prstGeom>
          <a:solidFill>
            <a:srgbClr val="000080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RESPUESTA</a:t>
            </a:r>
          </a:p>
        </p:txBody>
      </p:sp>
      <p:sp>
        <p:nvSpPr>
          <p:cNvPr id="135210" name="Text Box 42">
            <a:extLst>
              <a:ext uri="{FF2B5EF4-FFF2-40B4-BE49-F238E27FC236}">
                <a16:creationId xmlns:a16="http://schemas.microsoft.com/office/drawing/2014/main" id="{C3E0A4AA-CF90-4C07-AF46-F6DCD61B1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6264" y="5288552"/>
            <a:ext cx="1772536" cy="36933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DESARROLLO</a:t>
            </a:r>
          </a:p>
        </p:txBody>
      </p:sp>
      <p:sp>
        <p:nvSpPr>
          <p:cNvPr id="135211" name="Text Box 43">
            <a:extLst>
              <a:ext uri="{FF2B5EF4-FFF2-40B4-BE49-F238E27FC236}">
                <a16:creationId xmlns:a16="http://schemas.microsoft.com/office/drawing/2014/main" id="{EBC70177-BAA0-44C9-9C04-72694D429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5257800"/>
            <a:ext cx="2000782" cy="36933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APRENDIZAJE</a:t>
            </a:r>
          </a:p>
        </p:txBody>
      </p:sp>
      <p:sp>
        <p:nvSpPr>
          <p:cNvPr id="135212" name="Text Box 44">
            <a:extLst>
              <a:ext uri="{FF2B5EF4-FFF2-40B4-BE49-F238E27FC236}">
                <a16:creationId xmlns:a16="http://schemas.microsoft.com/office/drawing/2014/main" id="{5FD82A60-F960-4449-B92B-0DFF34E77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5384" y="5083635"/>
            <a:ext cx="2171700" cy="78483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CONOCIMIENTO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ACUMULADO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6E18895-929F-4850-92AD-A11E76D6E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29" y="1835109"/>
            <a:ext cx="1551071" cy="1241855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2F7B2E09-1E33-4092-9CF2-5064FCB1D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191" y="188912"/>
            <a:ext cx="1733550" cy="88772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F630D63-702D-4A94-A6D6-14C6C05BF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1501" y="1916493"/>
            <a:ext cx="1457070" cy="1079086"/>
          </a:xfrm>
          <a:prstGeom prst="rect">
            <a:avLst/>
          </a:prstGeom>
        </p:spPr>
      </p:pic>
      <p:sp>
        <p:nvSpPr>
          <p:cNvPr id="10" name="Cinta: curvada e inclinada hacia abajo 9">
            <a:extLst>
              <a:ext uri="{FF2B5EF4-FFF2-40B4-BE49-F238E27FC236}">
                <a16:creationId xmlns:a16="http://schemas.microsoft.com/office/drawing/2014/main" id="{3FF48B85-E6F7-46FF-BF01-4F1C53C91115}"/>
              </a:ext>
            </a:extLst>
          </p:cNvPr>
          <p:cNvSpPr/>
          <p:nvPr/>
        </p:nvSpPr>
        <p:spPr>
          <a:xfrm>
            <a:off x="-108857" y="749335"/>
            <a:ext cx="12954000" cy="939440"/>
          </a:xfrm>
          <a:prstGeom prst="ellipseRibbon">
            <a:avLst>
              <a:gd name="adj1" fmla="val 25000"/>
              <a:gd name="adj2" fmla="val 75000"/>
              <a:gd name="adj3" fmla="val 125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600" b="1" i="0" u="none" strike="noStrike" kern="1200" cap="none" spc="0" normalizeH="0" baseline="0" noProof="0" dirty="0">
                <a:ln>
                  <a:noFill/>
                </a:ln>
                <a:solidFill>
                  <a:srgbClr val="CA18F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Aprender es incorporar cambios del entorno</a:t>
            </a:r>
          </a:p>
        </p:txBody>
      </p:sp>
      <p:sp>
        <p:nvSpPr>
          <p:cNvPr id="11" name="Globo: línea 10">
            <a:extLst>
              <a:ext uri="{FF2B5EF4-FFF2-40B4-BE49-F238E27FC236}">
                <a16:creationId xmlns:a16="http://schemas.microsoft.com/office/drawing/2014/main" id="{4E51FA97-12B3-4E1B-902F-F1491C4116C8}"/>
              </a:ext>
            </a:extLst>
          </p:cNvPr>
          <p:cNvSpPr/>
          <p:nvPr/>
        </p:nvSpPr>
        <p:spPr>
          <a:xfrm>
            <a:off x="161098" y="3140949"/>
            <a:ext cx="2133600" cy="602537"/>
          </a:xfrm>
          <a:prstGeom prst="borderCallout1">
            <a:avLst>
              <a:gd name="adj1" fmla="val 104402"/>
              <a:gd name="adj2" fmla="val 51615"/>
              <a:gd name="adj3" fmla="val 350540"/>
              <a:gd name="adj4" fmla="val 111408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A18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A18F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REACTIVIDAD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A18F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COMPARATIVA</a:t>
            </a:r>
          </a:p>
        </p:txBody>
      </p:sp>
      <p:sp>
        <p:nvSpPr>
          <p:cNvPr id="63" name="Globo: línea 62">
            <a:extLst>
              <a:ext uri="{FF2B5EF4-FFF2-40B4-BE49-F238E27FC236}">
                <a16:creationId xmlns:a16="http://schemas.microsoft.com/office/drawing/2014/main" id="{69E9B0B9-23D2-44D2-A6C1-00A5737BD87F}"/>
              </a:ext>
            </a:extLst>
          </p:cNvPr>
          <p:cNvSpPr/>
          <p:nvPr/>
        </p:nvSpPr>
        <p:spPr>
          <a:xfrm>
            <a:off x="6465036" y="2251761"/>
            <a:ext cx="2755164" cy="676188"/>
          </a:xfrm>
          <a:prstGeom prst="borderCallout1">
            <a:avLst>
              <a:gd name="adj1" fmla="val 104402"/>
              <a:gd name="adj2" fmla="val 51615"/>
              <a:gd name="adj3" fmla="val 451867"/>
              <a:gd name="adj4" fmla="val 10783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A18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A18F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APRENDIZAJE 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A18F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RELACIONES NUEVAS</a:t>
            </a:r>
          </a:p>
        </p:txBody>
      </p:sp>
      <p:sp>
        <p:nvSpPr>
          <p:cNvPr id="66" name="Globo: línea 65">
            <a:extLst>
              <a:ext uri="{FF2B5EF4-FFF2-40B4-BE49-F238E27FC236}">
                <a16:creationId xmlns:a16="http://schemas.microsoft.com/office/drawing/2014/main" id="{6C4319E7-06BC-4E98-9700-9135E5CAD37C}"/>
              </a:ext>
            </a:extLst>
          </p:cNvPr>
          <p:cNvSpPr/>
          <p:nvPr/>
        </p:nvSpPr>
        <p:spPr>
          <a:xfrm>
            <a:off x="9284295" y="1568097"/>
            <a:ext cx="2744276" cy="609601"/>
          </a:xfrm>
          <a:prstGeom prst="borderCallout1">
            <a:avLst>
              <a:gd name="adj1" fmla="val 104402"/>
              <a:gd name="adj2" fmla="val 51615"/>
              <a:gd name="adj3" fmla="val 562539"/>
              <a:gd name="adj4" fmla="val 6604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A18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A18F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APRENDIZAJE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A18F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ACUMULATIVO</a:t>
            </a:r>
          </a:p>
        </p:txBody>
      </p:sp>
      <p:pic>
        <p:nvPicPr>
          <p:cNvPr id="54" name="Imagen 53">
            <a:extLst>
              <a:ext uri="{FF2B5EF4-FFF2-40B4-BE49-F238E27FC236}">
                <a16:creationId xmlns:a16="http://schemas.microsoft.com/office/drawing/2014/main" id="{6D6443C2-26BA-4E43-9C7D-8A298F02C8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271539" y="3245726"/>
            <a:ext cx="2796199" cy="983427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2E029B8D-9125-44F3-A817-9A667D5394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1156" y="3171995"/>
            <a:ext cx="2408925" cy="1730781"/>
          </a:xfrm>
          <a:prstGeom prst="rect">
            <a:avLst/>
          </a:prstGeom>
        </p:spPr>
      </p:pic>
      <p:sp>
        <p:nvSpPr>
          <p:cNvPr id="62" name="Globo: línea 61">
            <a:extLst>
              <a:ext uri="{FF2B5EF4-FFF2-40B4-BE49-F238E27FC236}">
                <a16:creationId xmlns:a16="http://schemas.microsoft.com/office/drawing/2014/main" id="{3E9F9D24-0724-47ED-A13B-CDA1D613CF70}"/>
              </a:ext>
            </a:extLst>
          </p:cNvPr>
          <p:cNvSpPr/>
          <p:nvPr/>
        </p:nvSpPr>
        <p:spPr>
          <a:xfrm>
            <a:off x="2804835" y="2272398"/>
            <a:ext cx="3300038" cy="609601"/>
          </a:xfrm>
          <a:prstGeom prst="borderCallout1">
            <a:avLst>
              <a:gd name="adj1" fmla="val 104402"/>
              <a:gd name="adj2" fmla="val 51615"/>
              <a:gd name="adj3" fmla="val 473503"/>
              <a:gd name="adj4" fmla="val 53946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A18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A18F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PATRON CONECTIVO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A18F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CORRELACION TEMPORAL</a:t>
            </a:r>
          </a:p>
        </p:txBody>
      </p:sp>
      <p:pic>
        <p:nvPicPr>
          <p:cNvPr id="6146" name="Picture 2" descr="Imagen relacionada">
            <a:extLst>
              <a:ext uri="{FF2B5EF4-FFF2-40B4-BE49-F238E27FC236}">
                <a16:creationId xmlns:a16="http://schemas.microsoft.com/office/drawing/2014/main" id="{0122C366-D5DD-4F72-8AD7-FC996E9C6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598" y="3054372"/>
            <a:ext cx="1584884" cy="202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Resultado de imagen para human embryo">
            <a:extLst>
              <a:ext uri="{FF2B5EF4-FFF2-40B4-BE49-F238E27FC236}">
                <a16:creationId xmlns:a16="http://schemas.microsoft.com/office/drawing/2014/main" id="{50DCAF10-36AB-45C6-A043-3FA0CABA9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91" y="2958199"/>
            <a:ext cx="1768771" cy="226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51154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5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5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5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5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5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5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5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5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209" grpId="0" animBg="1"/>
      <p:bldP spid="135210" grpId="0" animBg="1"/>
      <p:bldP spid="135211" grpId="0" animBg="1"/>
      <p:bldP spid="135212" grpId="0" animBg="1"/>
      <p:bldP spid="10" grpId="0" animBg="1"/>
      <p:bldP spid="11" grpId="0" animBg="1"/>
      <p:bldP spid="63" grpId="0" animBg="1"/>
      <p:bldP spid="66" grpId="0" animBg="1"/>
      <p:bldP spid="6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64657" y="145143"/>
            <a:ext cx="3993065" cy="765572"/>
          </a:xfrm>
          <a:solidFill>
            <a:schemeClr val="bg1">
              <a:alpha val="0"/>
            </a:schemeClr>
          </a:solidFill>
          <a:ln w="444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s-AR" sz="3000" dirty="0"/>
              <a:t> </a:t>
            </a:r>
            <a:r>
              <a:rPr lang="es-AR" sz="54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Emoción</a:t>
            </a:r>
            <a:endParaRPr lang="es-ES" sz="54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" y="1115122"/>
            <a:ext cx="12264887" cy="574287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s-AR" sz="1800" dirty="0">
                <a:latin typeface="+mj-lt"/>
              </a:rPr>
              <a:t>	 </a:t>
            </a:r>
            <a:r>
              <a:rPr lang="es-AR" sz="2800" b="1" dirty="0">
                <a:latin typeface="+mj-lt"/>
              </a:rPr>
              <a:t>Son estados corporales objetivos biológicos y multidimensionales</a:t>
            </a:r>
            <a:r>
              <a:rPr lang="es-AR" sz="2800" dirty="0">
                <a:latin typeface="+mj-lt"/>
              </a:rPr>
              <a:t>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AR" sz="2400" dirty="0">
                <a:latin typeface="+mj-lt"/>
              </a:rPr>
              <a:t>Fisiológicos   (</a:t>
            </a:r>
            <a:r>
              <a:rPr lang="es-AR" sz="2400" dirty="0" err="1">
                <a:latin typeface="+mj-lt"/>
              </a:rPr>
              <a:t>arousal</a:t>
            </a:r>
            <a:r>
              <a:rPr lang="es-AR" sz="2400" dirty="0">
                <a:latin typeface="+mj-lt"/>
              </a:rPr>
              <a:t>)     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AR" sz="2400" dirty="0">
                <a:latin typeface="+mj-lt"/>
              </a:rPr>
              <a:t>Psicológicos  (experimentación)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AR" sz="2400" dirty="0">
                <a:latin typeface="+mj-lt"/>
              </a:rPr>
              <a:t>Expresivos    (actitud corporal)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s-AR" sz="1600" b="1" dirty="0">
              <a:latin typeface="+mj-lt"/>
            </a:endParaRP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s-AR" sz="1350" b="1" dirty="0">
              <a:latin typeface="+mj-lt"/>
            </a:endParaRP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s-AR" sz="3600" b="1" dirty="0">
                <a:latin typeface="+mj-lt"/>
              </a:rPr>
              <a:t>   Disposición corporal para la acción interpersonal</a:t>
            </a:r>
            <a:r>
              <a:rPr lang="es-AR" sz="36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s-AR" sz="3600" b="1" u="sng" dirty="0">
                <a:solidFill>
                  <a:schemeClr val="tx2"/>
                </a:solidFill>
                <a:latin typeface="+mj-lt"/>
              </a:rPr>
              <a:t> 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s-AR" dirty="0">
              <a:latin typeface="+mj-lt"/>
            </a:endParaRP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s-AR" sz="2800" dirty="0">
                <a:latin typeface="+mj-lt"/>
              </a:rPr>
              <a:t>         Estado de preparación que selecciona respuestas apropiadas     	                         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s-AR" sz="2800" dirty="0">
                <a:latin typeface="+mj-lt"/>
              </a:rPr>
              <a:t>         a exigencias situacionales, contextuales y sociales concretas</a:t>
            </a:r>
            <a:r>
              <a:rPr lang="es-AR" sz="2800" dirty="0">
                <a:solidFill>
                  <a:schemeClr val="tx2"/>
                </a:solidFill>
                <a:latin typeface="+mj-lt"/>
              </a:rPr>
              <a:t>. 	 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s-A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           </a:t>
            </a:r>
            <a:r>
              <a:rPr lang="es-AR" sz="4000" b="1" dirty="0">
                <a:solidFill>
                  <a:srgbClr val="FF0000"/>
                </a:solidFill>
                <a:latin typeface="+mj-lt"/>
              </a:rPr>
              <a:t>Genera </a:t>
            </a:r>
            <a:r>
              <a:rPr lang="es-AR" sz="4000" b="1" dirty="0" err="1">
                <a:solidFill>
                  <a:srgbClr val="FF0000"/>
                </a:solidFill>
                <a:latin typeface="+mj-lt"/>
              </a:rPr>
              <a:t>Funciónes</a:t>
            </a:r>
            <a:r>
              <a:rPr lang="es-AR" sz="4000" b="1" dirty="0">
                <a:solidFill>
                  <a:srgbClr val="FF0000"/>
                </a:solidFill>
                <a:latin typeface="+mj-lt"/>
              </a:rPr>
              <a:t> de Estado Centrales </a:t>
            </a:r>
            <a:endParaRPr lang="es-ES" sz="2800" b="1" dirty="0">
              <a:solidFill>
                <a:srgbClr val="FF0000"/>
              </a:solidFill>
              <a:latin typeface="+mj-lt"/>
            </a:endParaRP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s-AR" sz="1800" dirty="0">
              <a:solidFill>
                <a:schemeClr val="tx2"/>
              </a:solidFill>
              <a:latin typeface="+mj-lt"/>
            </a:endParaRP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s-AR" sz="1800" dirty="0">
                <a:latin typeface="+mj-lt"/>
              </a:rPr>
              <a:t>		</a:t>
            </a:r>
            <a:endParaRPr lang="es-ES" dirty="0">
              <a:solidFill>
                <a:srgbClr val="FF66FF"/>
              </a:solidFill>
              <a:latin typeface="+mj-lt"/>
            </a:endParaRPr>
          </a:p>
        </p:txBody>
      </p:sp>
      <p:sp>
        <p:nvSpPr>
          <p:cNvPr id="15364" name="AutoShape 4"/>
          <p:cNvSpPr>
            <a:spLocks/>
          </p:cNvSpPr>
          <p:nvPr/>
        </p:nvSpPr>
        <p:spPr bwMode="auto">
          <a:xfrm>
            <a:off x="5387898" y="1639429"/>
            <a:ext cx="109388" cy="1125542"/>
          </a:xfrm>
          <a:prstGeom prst="rightBrace">
            <a:avLst>
              <a:gd name="adj1" fmla="val 4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5172306" y="1882008"/>
            <a:ext cx="6136887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Activación funcional objetivable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98342" name="Text Box 6"/>
          <p:cNvSpPr txBox="1">
            <a:spLocks noChangeArrowheads="1"/>
          </p:cNvSpPr>
          <p:nvPr/>
        </p:nvSpPr>
        <p:spPr bwMode="auto">
          <a:xfrm>
            <a:off x="133086" y="5894658"/>
            <a:ext cx="11998711" cy="707886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charset="0"/>
              </a:rPr>
              <a:t>Son </a:t>
            </a:r>
            <a:r>
              <a:rPr kumimoji="0" lang="es-A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charset="0"/>
              </a:rPr>
              <a:t>un tipo particular de </a:t>
            </a:r>
            <a:r>
              <a:rPr kumimoji="0" lang="es-A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charset="0"/>
              </a:rPr>
              <a:t>Sensaciones V</a:t>
            </a:r>
            <a:r>
              <a:rPr kumimoji="0" lang="es-A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charset="0"/>
              </a:rPr>
              <a:t>alorativas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524106" y="3270095"/>
            <a:ext cx="11251581" cy="62168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556DCB2A-0FA6-47C7-8813-D3F2A4846436}"/>
              </a:ext>
            </a:extLst>
          </p:cNvPr>
          <p:cNvSpPr/>
          <p:nvPr/>
        </p:nvSpPr>
        <p:spPr>
          <a:xfrm>
            <a:off x="222139" y="3025134"/>
            <a:ext cx="11747721" cy="1120877"/>
          </a:xfrm>
          <a:prstGeom prst="round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875358E-C3AB-4D58-8730-41965AD47E5F}"/>
              </a:ext>
            </a:extLst>
          </p:cNvPr>
          <p:cNvCxnSpPr/>
          <p:nvPr/>
        </p:nvCxnSpPr>
        <p:spPr bwMode="auto">
          <a:xfrm flipV="1">
            <a:off x="5878550" y="6489997"/>
            <a:ext cx="3059967" cy="1"/>
          </a:xfrm>
          <a:prstGeom prst="line">
            <a:avLst/>
          </a:prstGeom>
          <a:noFill/>
          <a:ln w="730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2E4170DF-11C4-42D1-B3F2-6FCFDC87B804}"/>
              </a:ext>
            </a:extLst>
          </p:cNvPr>
          <p:cNvCxnSpPr/>
          <p:nvPr/>
        </p:nvCxnSpPr>
        <p:spPr bwMode="auto">
          <a:xfrm flipV="1">
            <a:off x="8998947" y="6514378"/>
            <a:ext cx="3059967" cy="1"/>
          </a:xfrm>
          <a:prstGeom prst="line">
            <a:avLst/>
          </a:prstGeom>
          <a:noFill/>
          <a:ln w="730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7009D1A2-9F59-40A8-8D23-1C9E2A8EDEC7}"/>
              </a:ext>
            </a:extLst>
          </p:cNvPr>
          <p:cNvSpPr/>
          <p:nvPr/>
        </p:nvSpPr>
        <p:spPr>
          <a:xfrm>
            <a:off x="0" y="3007550"/>
            <a:ext cx="12131797" cy="1120877"/>
          </a:xfrm>
          <a:prstGeom prst="roundRect">
            <a:avLst>
              <a:gd name="adj" fmla="val 17584"/>
            </a:avLst>
          </a:prstGeom>
          <a:solidFill>
            <a:schemeClr val="accent1">
              <a:alpha val="9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charset="0"/>
              </a:rPr>
              <a:t>Disposición corporal de interacción intraespecífica mamífera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61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8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8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98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8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342" grpId="0" animBg="1"/>
      <p:bldP spid="8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21" y="1495066"/>
            <a:ext cx="594360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74390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379913"/>
            <a:ext cx="12191999" cy="4746251"/>
          </a:xfrm>
        </p:spPr>
        <p:txBody>
          <a:bodyPr/>
          <a:lstStyle/>
          <a:p>
            <a:pPr>
              <a:buFontTx/>
              <a:buNone/>
            </a:pPr>
            <a:r>
              <a:rPr lang="es-AR" sz="4000" i="1" dirty="0" err="1"/>
              <a:t>Def</a:t>
            </a:r>
            <a:r>
              <a:rPr lang="es-AR" sz="4000" i="1" dirty="0"/>
              <a:t>: </a:t>
            </a:r>
          </a:p>
          <a:p>
            <a:pPr>
              <a:buFontTx/>
              <a:buNone/>
            </a:pPr>
            <a:r>
              <a:rPr lang="es-AR" sz="3600" dirty="0"/>
              <a:t>   </a:t>
            </a:r>
            <a:r>
              <a:rPr lang="es-AR" dirty="0">
                <a:solidFill>
                  <a:srgbClr val="FFFF00"/>
                </a:solidFill>
              </a:rPr>
              <a:t>Función que activa la conducta energizándola, organizándola y dándole </a:t>
            </a:r>
            <a:r>
              <a:rPr lang="es-AR" dirty="0" err="1">
                <a:solidFill>
                  <a:srgbClr val="FFFF00"/>
                </a:solidFill>
              </a:rPr>
              <a:t>direcciónalidad</a:t>
            </a:r>
            <a:r>
              <a:rPr lang="es-AR" dirty="0">
                <a:solidFill>
                  <a:srgbClr val="FFFF00"/>
                </a:solidFill>
              </a:rPr>
              <a:t> hacia la consecución de metas a fin de  minimizar el dolor y maximizar el placer.</a:t>
            </a:r>
          </a:p>
        </p:txBody>
      </p:sp>
      <p:sp>
        <p:nvSpPr>
          <p:cNvPr id="471043" name="Rectangle 3"/>
          <p:cNvSpPr>
            <a:spLocks noGrp="1" noChangeArrowheads="1"/>
          </p:cNvSpPr>
          <p:nvPr>
            <p:ph type="title"/>
          </p:nvPr>
        </p:nvSpPr>
        <p:spPr>
          <a:noFill/>
          <a:ln w="57150" cmpd="thickThin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s-AR" sz="5400"/>
              <a:t>La  Motivación</a:t>
            </a:r>
            <a:endParaRPr lang="es-ES" sz="5400"/>
          </a:p>
        </p:txBody>
      </p:sp>
      <p:sp>
        <p:nvSpPr>
          <p:cNvPr id="471044" name="Rectangle 4"/>
          <p:cNvSpPr>
            <a:spLocks noChangeArrowheads="1"/>
          </p:cNvSpPr>
          <p:nvPr/>
        </p:nvSpPr>
        <p:spPr bwMode="auto">
          <a:xfrm>
            <a:off x="1524000" y="4149080"/>
            <a:ext cx="9144000" cy="2556520"/>
          </a:xfrm>
          <a:prstGeom prst="rect">
            <a:avLst/>
          </a:prstGeom>
          <a:solidFill>
            <a:srgbClr val="000000"/>
          </a:solidFill>
          <a:ln w="38100" cmpd="dbl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Aspecto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disposiciónal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energizador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+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directividad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).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Activación de búsqueda de estímulos novedosos.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Base de la conducta apetitiva  (flexible y compleja).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 respuestas fraccionales anticipatorias de metas.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 siempre es desencadenada por una necesidad.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82385" y="3790687"/>
            <a:ext cx="11454939" cy="2914913"/>
          </a:xfrm>
          <a:prstGeom prst="rect">
            <a:avLst/>
          </a:prstGeom>
          <a:solidFill>
            <a:srgbClr val="000000"/>
          </a:solidFill>
          <a:ln w="38100" cmpd="dbl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Toda conducta que esta dirigida a la consecución de metas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y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objetivios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 posee  PROPOSITIVIDAD y COHESIÓN.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Proceso de activación conductual para la satisfacción de necesidades.                      </a:t>
            </a:r>
            <a:b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s-E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 (x)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que cambia eventualmente la respuesta frente a estímulos constantes.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Ante circunstancias estables, cambia la capacidad de responder,                              gracias a la naturaleza cambiante del ½ interno .</a:t>
            </a:r>
          </a:p>
        </p:txBody>
      </p:sp>
    </p:spTree>
    <p:extLst>
      <p:ext uri="{BB962C8B-B14F-4D97-AF65-F5344CB8AC3E}">
        <p14:creationId xmlns:p14="http://schemas.microsoft.com/office/powerpoint/2010/main" val="1883137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7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4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age.jimcdn.com/app/cms/image/transf/none/path/s3b623d8d752c5097/image/ib0d0b5afd5ab7066/version/1396296803/image.gif">
            <a:extLst>
              <a:ext uri="{FF2B5EF4-FFF2-40B4-BE49-F238E27FC236}">
                <a16:creationId xmlns:a16="http://schemas.microsoft.com/office/drawing/2014/main" id="{2B15CFA2-A4B5-426D-8B92-406EF559DE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871" y="0"/>
            <a:ext cx="8262258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13">
            <a:extLst>
              <a:ext uri="{FF2B5EF4-FFF2-40B4-BE49-F238E27FC236}">
                <a16:creationId xmlns:a16="http://schemas.microsoft.com/office/drawing/2014/main" id="{A2673BA7-6A9A-4626-A7B5-2EA13875BBB0}"/>
              </a:ext>
            </a:extLst>
          </p:cNvPr>
          <p:cNvGrpSpPr>
            <a:grpSpLocks/>
          </p:cNvGrpSpPr>
          <p:nvPr/>
        </p:nvGrpSpPr>
        <p:grpSpPr bwMode="auto">
          <a:xfrm>
            <a:off x="9719036" y="4744980"/>
            <a:ext cx="1447800" cy="476250"/>
            <a:chOff x="2544" y="3744"/>
            <a:chExt cx="864" cy="300"/>
          </a:xfrm>
        </p:grpSpPr>
        <p:sp>
          <p:nvSpPr>
            <p:cNvPr id="5" name="AutoShape 14">
              <a:extLst>
                <a:ext uri="{FF2B5EF4-FFF2-40B4-BE49-F238E27FC236}">
                  <a16:creationId xmlns:a16="http://schemas.microsoft.com/office/drawing/2014/main" id="{1B289080-0BF7-4543-BF82-5357B0F8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4" y="3744"/>
              <a:ext cx="144" cy="288"/>
            </a:xfrm>
            <a:prstGeom prst="rightBrace">
              <a:avLst>
                <a:gd name="adj1" fmla="val 16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endParaRPr>
            </a:p>
          </p:txBody>
        </p:sp>
        <p:sp>
          <p:nvSpPr>
            <p:cNvPr id="6" name="Text Box 15">
              <a:extLst>
                <a:ext uri="{FF2B5EF4-FFF2-40B4-BE49-F238E27FC236}">
                  <a16:creationId xmlns:a16="http://schemas.microsoft.com/office/drawing/2014/main" id="{43F00C1F-F434-4745-9776-9D55F475C0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3792"/>
              <a:ext cx="720" cy="25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9933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</a:rPr>
                <a:t>    </a:t>
              </a:r>
              <a:r>
                <a:rPr kumimoji="0" lang="es-A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/>
                </a:rPr>
                <a:t>A.T.V.</a:t>
              </a:r>
              <a:r>
                <a:rPr kumimoji="0" lang="es-A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</a:rPr>
                <a:t> </a:t>
              </a:r>
              <a:endPara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endParaRPr>
            </a:p>
          </p:txBody>
        </p:sp>
      </p:grpSp>
      <p:sp>
        <p:nvSpPr>
          <p:cNvPr id="9" name="Text Box 9">
            <a:extLst>
              <a:ext uri="{FF2B5EF4-FFF2-40B4-BE49-F238E27FC236}">
                <a16:creationId xmlns:a16="http://schemas.microsoft.com/office/drawing/2014/main" id="{F1EEBE85-B6B6-4670-8F6F-8478FCDDC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2272" y="4306065"/>
            <a:ext cx="1184564" cy="400050"/>
          </a:xfrm>
          <a:prstGeom prst="rect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Amígdala</a:t>
            </a:r>
            <a:endParaRPr kumimoji="0" lang="es-A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605341C1-0763-4D4F-B79C-54C94FDB6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1829" y="3524633"/>
            <a:ext cx="1211912" cy="400050"/>
          </a:xfrm>
          <a:prstGeom prst="rect">
            <a:avLst/>
          </a:prstGeom>
          <a:solidFill>
            <a:srgbClr val="FF00FF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   Septal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2CFE90-E144-43A7-8D05-52A3344BA933}"/>
              </a:ext>
            </a:extLst>
          </p:cNvPr>
          <p:cNvGrpSpPr>
            <a:grpSpLocks/>
          </p:cNvGrpSpPr>
          <p:nvPr/>
        </p:nvGrpSpPr>
        <p:grpSpPr bwMode="auto">
          <a:xfrm>
            <a:off x="7162801" y="2551935"/>
            <a:ext cx="4040572" cy="3203578"/>
            <a:chOff x="1632" y="3936"/>
            <a:chExt cx="2366" cy="2018"/>
          </a:xfrm>
        </p:grpSpPr>
        <p:sp>
          <p:nvSpPr>
            <p:cNvPr id="12" name="AutoShape 11">
              <a:extLst>
                <a:ext uri="{FF2B5EF4-FFF2-40B4-BE49-F238E27FC236}">
                  <a16:creationId xmlns:a16="http://schemas.microsoft.com/office/drawing/2014/main" id="{C7EF2337-63AA-4846-A459-B14F60A74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" y="3936"/>
              <a:ext cx="144" cy="288"/>
            </a:xfrm>
            <a:prstGeom prst="rightBrace">
              <a:avLst>
                <a:gd name="adj1" fmla="val 16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endParaRPr>
            </a:p>
          </p:txBody>
        </p:sp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A8172920-08EC-4FE0-898F-E8AC88FBB3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8" y="5663"/>
              <a:ext cx="720" cy="291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/>
                </a:rPr>
                <a:t>    PAG</a:t>
              </a:r>
            </a:p>
          </p:txBody>
        </p:sp>
      </p:grp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D4A7A1B5-53C9-4367-90C2-2CA0352CC6C0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5577652" y="4821182"/>
            <a:ext cx="4396130" cy="703350"/>
          </a:xfrm>
          <a:prstGeom prst="straightConnector1">
            <a:avLst/>
          </a:prstGeom>
          <a:ln w="857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B41EC213-A9B8-4927-AB1A-2449D849F354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6400800" y="4848240"/>
            <a:ext cx="3559536" cy="125340"/>
          </a:xfrm>
          <a:prstGeom prst="straightConnector1">
            <a:avLst/>
          </a:prstGeom>
          <a:ln w="857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1DC10622-4409-49E3-ACFE-2877ED9FE91E}"/>
              </a:ext>
            </a:extLst>
          </p:cNvPr>
          <p:cNvCxnSpPr>
            <a:cxnSpLocks/>
          </p:cNvCxnSpPr>
          <p:nvPr/>
        </p:nvCxnSpPr>
        <p:spPr>
          <a:xfrm flipH="1" flipV="1">
            <a:off x="6833940" y="4001267"/>
            <a:ext cx="3148332" cy="457199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925F3158-556C-403E-BE56-F1027F834E93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7604473" y="3724658"/>
            <a:ext cx="2287356" cy="103160"/>
          </a:xfrm>
          <a:prstGeom prst="straightConnector1">
            <a:avLst/>
          </a:prstGeom>
          <a:ln w="85725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 23">
            <a:extLst>
              <a:ext uri="{FF2B5EF4-FFF2-40B4-BE49-F238E27FC236}">
                <a16:creationId xmlns:a16="http://schemas.microsoft.com/office/drawing/2014/main" id="{534A6088-01D5-47E3-BF30-38256E410386}"/>
              </a:ext>
            </a:extLst>
          </p:cNvPr>
          <p:cNvSpPr/>
          <p:nvPr/>
        </p:nvSpPr>
        <p:spPr>
          <a:xfrm>
            <a:off x="62815" y="5047627"/>
            <a:ext cx="30207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AR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i) Resguarda</a:t>
            </a:r>
            <a:endParaRPr kumimoji="0" lang="es-A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4438B883-8B58-4339-B12B-859B5E386F8D}"/>
              </a:ext>
            </a:extLst>
          </p:cNvPr>
          <p:cNvSpPr/>
          <p:nvPr/>
        </p:nvSpPr>
        <p:spPr>
          <a:xfrm>
            <a:off x="0" y="2556446"/>
            <a:ext cx="29432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ii)  Restaura </a:t>
            </a:r>
            <a:endParaRPr kumimoji="0" lang="es-A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5C913865-3A39-4F72-A977-BF4D2F0C6712}"/>
              </a:ext>
            </a:extLst>
          </p:cNvPr>
          <p:cNvSpPr/>
          <p:nvPr/>
        </p:nvSpPr>
        <p:spPr>
          <a:xfrm>
            <a:off x="94629" y="4376493"/>
            <a:ext cx="2957133" cy="59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iii</a:t>
            </a:r>
            <a:r>
              <a:rPr kumimoji="0" lang="es-AR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)  Dirige </a:t>
            </a:r>
            <a:endParaRPr kumimoji="0" lang="es-A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4384621A-7E1A-4186-BCF4-DB3277CB2873}"/>
              </a:ext>
            </a:extLst>
          </p:cNvPr>
          <p:cNvSpPr/>
          <p:nvPr/>
        </p:nvSpPr>
        <p:spPr>
          <a:xfrm>
            <a:off x="0" y="3504318"/>
            <a:ext cx="2957132" cy="59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iv</a:t>
            </a:r>
            <a:r>
              <a:rPr kumimoji="0" lang="es-AR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)  Protege</a:t>
            </a:r>
            <a:r>
              <a:rPr kumimoji="0" lang="es-A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.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D75BF484-6E20-48B8-8350-84F54279D870}"/>
              </a:ext>
            </a:extLst>
          </p:cNvPr>
          <p:cNvSpPr/>
          <p:nvPr/>
        </p:nvSpPr>
        <p:spPr>
          <a:xfrm>
            <a:off x="-114580" y="1279071"/>
            <a:ext cx="2650951" cy="4985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1" name="Picture 6" descr="Imagen relacionada">
            <a:extLst>
              <a:ext uri="{FF2B5EF4-FFF2-40B4-BE49-F238E27FC236}">
                <a16:creationId xmlns:a16="http://schemas.microsoft.com/office/drawing/2014/main" id="{73E80BAF-71FA-497D-94FF-79B8A9D79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034" y="16233"/>
            <a:ext cx="7068085" cy="358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9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abi\Desktop\Imagenes\esfera temperamental\esf deseo emoc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3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384908" y="780366"/>
            <a:ext cx="1569660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1430"/>
                <a:solidFill>
                  <a:srgbClr val="FDA1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Placer</a:t>
            </a:r>
          </a:p>
        </p:txBody>
      </p:sp>
      <p:sp>
        <p:nvSpPr>
          <p:cNvPr id="4" name="3 Rectángulo"/>
          <p:cNvSpPr/>
          <p:nvPr/>
        </p:nvSpPr>
        <p:spPr>
          <a:xfrm>
            <a:off x="5384908" y="5433754"/>
            <a:ext cx="142218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Dolor</a:t>
            </a:r>
          </a:p>
        </p:txBody>
      </p:sp>
      <p:sp>
        <p:nvSpPr>
          <p:cNvPr id="13317" name="WordArt 4"/>
          <p:cNvSpPr>
            <a:spLocks noChangeArrowheads="1" noChangeShapeType="1" noTextEdit="1"/>
          </p:cNvSpPr>
          <p:nvPr/>
        </p:nvSpPr>
        <p:spPr bwMode="auto">
          <a:xfrm>
            <a:off x="8077200" y="2214563"/>
            <a:ext cx="1752600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Arial"/>
              </a:rPr>
              <a:t>Emoción</a:t>
            </a: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2286001" y="4343400"/>
            <a:ext cx="1949335" cy="438150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effectLst>
            <a:glow rad="101600">
              <a:srgbClr val="0D0DBF">
                <a:alpha val="32941"/>
              </a:srgbClr>
            </a:glow>
            <a:softEdge rad="31750"/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0" cap="none" spc="0" normalizeH="0" baseline="0" noProof="0" dirty="0">
                <a:ln>
                  <a:noFill/>
                </a:ln>
                <a:solidFill>
                  <a:srgbClr val="4370AD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Motivación</a:t>
            </a:r>
          </a:p>
        </p:txBody>
      </p:sp>
      <p:sp>
        <p:nvSpPr>
          <p:cNvPr id="13321" name="Text Box 10"/>
          <p:cNvSpPr txBox="1">
            <a:spLocks noChangeArrowheads="1"/>
          </p:cNvSpPr>
          <p:nvPr/>
        </p:nvSpPr>
        <p:spPr bwMode="auto">
          <a:xfrm>
            <a:off x="5181601" y="257176"/>
            <a:ext cx="2352675" cy="523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β</a:t>
            </a:r>
            <a:r>
              <a:rPr kumimoji="0" lang="es-AR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s-A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Endorfinas   Recept. </a:t>
            </a:r>
            <a:r>
              <a:rPr kumimoji="0" lang="el-G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μ</a:t>
            </a:r>
            <a:r>
              <a:rPr kumimoji="0" lang="es-AR" sz="1200" b="1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1</a:t>
            </a:r>
            <a:endParaRPr kumimoji="0" lang="el-GR" sz="1200" b="1" i="0" u="none" strike="noStrike" kern="1200" cap="none" spc="0" normalizeH="0" baseline="-25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3322" name="Text Box 13"/>
          <p:cNvSpPr txBox="1">
            <a:spLocks noChangeArrowheads="1"/>
          </p:cNvSpPr>
          <p:nvPr/>
        </p:nvSpPr>
        <p:spPr bwMode="auto">
          <a:xfrm>
            <a:off x="5311775" y="6080125"/>
            <a:ext cx="1716088" cy="7239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  Opioides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l-G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δ</a:t>
            </a:r>
            <a:r>
              <a:rPr kumimoji="0" lang="el-GR" sz="14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</a:t>
            </a:r>
            <a:r>
              <a:rPr kumimoji="0" lang="el-G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δ</a:t>
            </a:r>
            <a:r>
              <a:rPr kumimoji="0" lang="el-GR" sz="14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</a:t>
            </a:r>
            <a:r>
              <a:rPr kumimoji="0" lang="es-AR" sz="14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y </a:t>
            </a:r>
            <a:r>
              <a:rPr kumimoji="0" lang="el-G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κ</a:t>
            </a:r>
            <a:r>
              <a:rPr kumimoji="0" lang="el-GR" sz="14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</a:t>
            </a:r>
            <a:r>
              <a:rPr kumimoji="0" lang="el-G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κ</a:t>
            </a:r>
            <a:r>
              <a:rPr kumimoji="0" lang="el-GR" sz="14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</a:t>
            </a:r>
            <a:r>
              <a:rPr kumimoji="0" lang="el-G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κ</a:t>
            </a:r>
            <a:r>
              <a:rPr kumimoji="0" lang="el-GR" sz="14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</a:t>
            </a:r>
            <a:endParaRPr kumimoji="0" lang="es-E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3323" name="Text Box 12"/>
          <p:cNvSpPr txBox="1">
            <a:spLocks noChangeArrowheads="1"/>
          </p:cNvSpPr>
          <p:nvPr/>
        </p:nvSpPr>
        <p:spPr bwMode="auto">
          <a:xfrm>
            <a:off x="8458200" y="2684464"/>
            <a:ext cx="990600" cy="523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5</a:t>
            </a:r>
            <a:r>
              <a:rPr kumimoji="0" lang="es-A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HT</a:t>
            </a:r>
            <a:endParaRPr kumimoji="0" lang="es-E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2765425" y="3824288"/>
            <a:ext cx="990600" cy="51911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DA</a:t>
            </a:r>
            <a:endParaRPr kumimoji="0" lang="es-E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1" name="WordArt 3">
            <a:extLst>
              <a:ext uri="{FF2B5EF4-FFF2-40B4-BE49-F238E27FC236}">
                <a16:creationId xmlns:a16="http://schemas.microsoft.com/office/drawing/2014/main" id="{5467F506-D1EE-40E5-8BA2-D1FE5A164C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77" y="0"/>
            <a:ext cx="3746847" cy="794876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effectLst>
            <a:glow rad="101600">
              <a:srgbClr val="0D0DBF">
                <a:alpha val="32941"/>
              </a:srgbClr>
            </a:glow>
            <a:softEdge rad="31750"/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sng" strike="noStrike" kern="1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Dimensiones:</a:t>
            </a:r>
          </a:p>
        </p:txBody>
      </p:sp>
      <p:sp>
        <p:nvSpPr>
          <p:cNvPr id="12" name="30 Rectángulo">
            <a:extLst>
              <a:ext uri="{FF2B5EF4-FFF2-40B4-BE49-F238E27FC236}">
                <a16:creationId xmlns:a16="http://schemas.microsoft.com/office/drawing/2014/main" id="{BE780949-D334-4EEB-A246-E8520FAE89F4}"/>
              </a:ext>
            </a:extLst>
          </p:cNvPr>
          <p:cNvSpPr/>
          <p:nvPr/>
        </p:nvSpPr>
        <p:spPr>
          <a:xfrm>
            <a:off x="507130" y="2932431"/>
            <a:ext cx="113252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6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Teoría del Campo Unificado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B4E483E5-454E-4F90-93D1-CBCA0A8D1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9400" y="6379736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Brarda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2006</a:t>
            </a:r>
          </a:p>
        </p:txBody>
      </p:sp>
    </p:spTree>
    <p:extLst>
      <p:ext uri="{BB962C8B-B14F-4D97-AF65-F5344CB8AC3E}">
        <p14:creationId xmlns:p14="http://schemas.microsoft.com/office/powerpoint/2010/main" val="304103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76440" y="93070"/>
            <a:ext cx="8510588" cy="1325563"/>
          </a:xfrm>
        </p:spPr>
        <p:txBody>
          <a:bodyPr>
            <a:normAutofit/>
          </a:bodyPr>
          <a:lstStyle/>
          <a:p>
            <a:r>
              <a:rPr lang="es-AR" sz="5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Campo Vital Unificado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231" y="1577695"/>
            <a:ext cx="12000321" cy="5451835"/>
          </a:xfrm>
        </p:spPr>
        <p:txBody>
          <a:bodyPr>
            <a:normAutofit/>
          </a:bodyPr>
          <a:lstStyle/>
          <a:p>
            <a:pPr marL="609600" indent="-609600">
              <a:lnSpc>
                <a:spcPct val="80000"/>
              </a:lnSpc>
              <a:buNone/>
            </a:pPr>
            <a:r>
              <a:rPr lang="es-AR" sz="2400" dirty="0">
                <a:solidFill>
                  <a:schemeClr val="bg1"/>
                </a:solidFill>
              </a:rPr>
              <a:t>  </a:t>
            </a:r>
            <a:r>
              <a:rPr lang="es-AR" sz="4000" dirty="0">
                <a:solidFill>
                  <a:schemeClr val="bg1"/>
                </a:solidFill>
              </a:rPr>
              <a:t>Nos mantenemos vivos en el universo biológico                 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es-AR" sz="4000" dirty="0">
                <a:solidFill>
                  <a:schemeClr val="bg1"/>
                </a:solidFill>
              </a:rPr>
              <a:t>   acorde a 4 principios fundamentales: </a:t>
            </a:r>
          </a:p>
          <a:p>
            <a:pPr marL="609600" indent="-609600">
              <a:lnSpc>
                <a:spcPct val="80000"/>
              </a:lnSpc>
              <a:buNone/>
            </a:pPr>
            <a:endParaRPr lang="es-AR" sz="100" dirty="0">
              <a:solidFill>
                <a:schemeClr val="bg1"/>
              </a:solidFill>
            </a:endParaRPr>
          </a:p>
          <a:p>
            <a:pPr marL="609600" indent="-609600">
              <a:lnSpc>
                <a:spcPct val="80000"/>
              </a:lnSpc>
              <a:buNone/>
            </a:pPr>
            <a:endParaRPr lang="es-AR" sz="1600" dirty="0">
              <a:solidFill>
                <a:schemeClr val="bg1"/>
              </a:solidFill>
            </a:endParaRPr>
          </a:p>
          <a:p>
            <a:pPr marL="609600" indent="-6096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es-AR" dirty="0">
                <a:solidFill>
                  <a:schemeClr val="bg1"/>
                </a:solidFill>
              </a:rPr>
              <a:t>El principio Nociceptivo   ( el Dolor) 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AutoNum type="arabicPeriod"/>
            </a:pPr>
            <a:endParaRPr lang="es-AR" sz="700" dirty="0">
              <a:solidFill>
                <a:schemeClr val="bg1"/>
              </a:solidFill>
            </a:endParaRPr>
          </a:p>
          <a:p>
            <a:pPr marL="609600" indent="-6096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es-AR" dirty="0">
                <a:solidFill>
                  <a:schemeClr val="bg1"/>
                </a:solidFill>
              </a:rPr>
              <a:t>El principio Hedónico       (el Placer)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AutoNum type="arabicPeriod"/>
            </a:pPr>
            <a:endParaRPr lang="es-AR" sz="700" dirty="0">
              <a:solidFill>
                <a:schemeClr val="bg1"/>
              </a:solidFill>
            </a:endParaRPr>
          </a:p>
          <a:p>
            <a:pPr marL="609600" indent="-6096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es-AR" dirty="0">
                <a:solidFill>
                  <a:schemeClr val="bg1"/>
                </a:solidFill>
              </a:rPr>
              <a:t>El principio Motivacional (el Deseo)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AutoNum type="arabicPeriod"/>
            </a:pPr>
            <a:endParaRPr lang="es-AR" sz="700" dirty="0">
              <a:solidFill>
                <a:schemeClr val="bg1"/>
              </a:solidFill>
            </a:endParaRPr>
          </a:p>
          <a:p>
            <a:pPr marL="609600" indent="-6096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es-AR" dirty="0">
                <a:solidFill>
                  <a:schemeClr val="bg1"/>
                </a:solidFill>
              </a:rPr>
              <a:t>El principio Emocional      (el Miedo)</a:t>
            </a:r>
          </a:p>
          <a:p>
            <a:pPr marL="609600" indent="-609600">
              <a:lnSpc>
                <a:spcPct val="80000"/>
              </a:lnSpc>
              <a:buNone/>
            </a:pPr>
            <a:endParaRPr lang="es-AR" sz="3600" dirty="0">
              <a:solidFill>
                <a:schemeClr val="bg1"/>
              </a:solidFill>
            </a:endParaRPr>
          </a:p>
          <a:p>
            <a:pPr marL="609600" indent="-609600">
              <a:lnSpc>
                <a:spcPct val="80000"/>
              </a:lnSpc>
              <a:buNone/>
            </a:pPr>
            <a:r>
              <a:rPr lang="es-AR" dirty="0">
                <a:solidFill>
                  <a:schemeClr val="bg1"/>
                </a:solidFill>
              </a:rPr>
              <a:t>Estos </a:t>
            </a:r>
            <a:r>
              <a:rPr lang="es-AR" dirty="0" err="1">
                <a:solidFill>
                  <a:schemeClr val="bg1"/>
                </a:solidFill>
              </a:rPr>
              <a:t>Ppios</a:t>
            </a:r>
            <a:r>
              <a:rPr lang="es-AR" dirty="0">
                <a:solidFill>
                  <a:schemeClr val="bg1"/>
                </a:solidFill>
              </a:rPr>
              <a:t>.  establecen  4  NIVELES  fundamentales  del  </a:t>
            </a:r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es-AR" sz="1800" b="1" dirty="0">
                <a:solidFill>
                  <a:schemeClr val="bg1"/>
                </a:solidFill>
              </a:rPr>
              <a:t>(X)</a:t>
            </a:r>
            <a:r>
              <a:rPr lang="es-AR" b="1" dirty="0">
                <a:solidFill>
                  <a:schemeClr val="bg1"/>
                </a:solidFill>
              </a:rPr>
              <a:t>  </a:t>
            </a:r>
            <a:r>
              <a:rPr lang="es-AR" dirty="0" err="1">
                <a:solidFill>
                  <a:schemeClr val="bg1"/>
                </a:solidFill>
              </a:rPr>
              <a:t>PSíQUICO</a:t>
            </a:r>
            <a:endParaRPr lang="es-AR" dirty="0">
              <a:solidFill>
                <a:schemeClr val="bg1"/>
              </a:solidFill>
            </a:endParaRPr>
          </a:p>
        </p:txBody>
      </p:sp>
      <p:grpSp>
        <p:nvGrpSpPr>
          <p:cNvPr id="266244" name="Group 4"/>
          <p:cNvGrpSpPr>
            <a:grpSpLocks/>
          </p:cNvGrpSpPr>
          <p:nvPr/>
        </p:nvGrpSpPr>
        <p:grpSpPr bwMode="auto">
          <a:xfrm>
            <a:off x="6920342" y="3553521"/>
            <a:ext cx="1535088" cy="476250"/>
            <a:chOff x="1392" y="3504"/>
            <a:chExt cx="912" cy="300"/>
          </a:xfrm>
        </p:grpSpPr>
        <p:sp>
          <p:nvSpPr>
            <p:cNvPr id="266245" name="AutoShape 5"/>
            <p:cNvSpPr>
              <a:spLocks/>
            </p:cNvSpPr>
            <p:nvPr/>
          </p:nvSpPr>
          <p:spPr bwMode="auto">
            <a:xfrm>
              <a:off x="1392" y="3504"/>
              <a:ext cx="144" cy="288"/>
            </a:xfrm>
            <a:prstGeom prst="rightBrace">
              <a:avLst>
                <a:gd name="adj1" fmla="val 16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246" name="Text Box 6"/>
            <p:cNvSpPr txBox="1">
              <a:spLocks noChangeArrowheads="1"/>
            </p:cNvSpPr>
            <p:nvPr/>
          </p:nvSpPr>
          <p:spPr bwMode="auto">
            <a:xfrm>
              <a:off x="1584" y="3552"/>
              <a:ext cx="720" cy="252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  Septal</a:t>
              </a:r>
            </a:p>
          </p:txBody>
        </p:sp>
      </p:grpSp>
      <p:grpSp>
        <p:nvGrpSpPr>
          <p:cNvPr id="266247" name="Group 7"/>
          <p:cNvGrpSpPr>
            <a:grpSpLocks/>
          </p:cNvGrpSpPr>
          <p:nvPr/>
        </p:nvGrpSpPr>
        <p:grpSpPr bwMode="auto">
          <a:xfrm>
            <a:off x="7007630" y="4689247"/>
            <a:ext cx="1447800" cy="476250"/>
            <a:chOff x="2400" y="3360"/>
            <a:chExt cx="1056" cy="300"/>
          </a:xfrm>
        </p:grpSpPr>
        <p:sp>
          <p:nvSpPr>
            <p:cNvPr id="266248" name="AutoShape 8"/>
            <p:cNvSpPr>
              <a:spLocks/>
            </p:cNvSpPr>
            <p:nvPr/>
          </p:nvSpPr>
          <p:spPr bwMode="auto">
            <a:xfrm>
              <a:off x="2400" y="3360"/>
              <a:ext cx="144" cy="288"/>
            </a:xfrm>
            <a:prstGeom prst="rightBrace">
              <a:avLst>
                <a:gd name="adj1" fmla="val 16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249" name="Text Box 9"/>
            <p:cNvSpPr txBox="1">
              <a:spLocks noChangeArrowheads="1"/>
            </p:cNvSpPr>
            <p:nvPr/>
          </p:nvSpPr>
          <p:spPr bwMode="auto">
            <a:xfrm>
              <a:off x="2592" y="3408"/>
              <a:ext cx="864" cy="25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Amígdala</a:t>
              </a:r>
              <a:endPara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6250" name="Group 10"/>
          <p:cNvGrpSpPr>
            <a:grpSpLocks/>
          </p:cNvGrpSpPr>
          <p:nvPr/>
        </p:nvGrpSpPr>
        <p:grpSpPr bwMode="auto">
          <a:xfrm>
            <a:off x="6979921" y="2937259"/>
            <a:ext cx="1475509" cy="538163"/>
            <a:chOff x="1632" y="3936"/>
            <a:chExt cx="864" cy="339"/>
          </a:xfrm>
        </p:grpSpPr>
        <p:sp>
          <p:nvSpPr>
            <p:cNvPr id="266251" name="AutoShape 11"/>
            <p:cNvSpPr>
              <a:spLocks/>
            </p:cNvSpPr>
            <p:nvPr/>
          </p:nvSpPr>
          <p:spPr bwMode="auto">
            <a:xfrm>
              <a:off x="1632" y="3936"/>
              <a:ext cx="144" cy="288"/>
            </a:xfrm>
            <a:prstGeom prst="rightBrace">
              <a:avLst>
                <a:gd name="adj1" fmla="val 16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252" name="Text Box 12"/>
            <p:cNvSpPr txBox="1">
              <a:spLocks noChangeArrowheads="1"/>
            </p:cNvSpPr>
            <p:nvPr/>
          </p:nvSpPr>
          <p:spPr bwMode="auto">
            <a:xfrm>
              <a:off x="1776" y="3984"/>
              <a:ext cx="720" cy="291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   PAG</a:t>
              </a:r>
            </a:p>
          </p:txBody>
        </p:sp>
      </p:grpSp>
      <p:grpSp>
        <p:nvGrpSpPr>
          <p:cNvPr id="266253" name="Group 13"/>
          <p:cNvGrpSpPr>
            <a:grpSpLocks/>
          </p:cNvGrpSpPr>
          <p:nvPr/>
        </p:nvGrpSpPr>
        <p:grpSpPr bwMode="auto">
          <a:xfrm>
            <a:off x="7007630" y="4084951"/>
            <a:ext cx="1447800" cy="476250"/>
            <a:chOff x="2544" y="3744"/>
            <a:chExt cx="864" cy="300"/>
          </a:xfrm>
        </p:grpSpPr>
        <p:sp>
          <p:nvSpPr>
            <p:cNvPr id="266254" name="AutoShape 14"/>
            <p:cNvSpPr>
              <a:spLocks/>
            </p:cNvSpPr>
            <p:nvPr/>
          </p:nvSpPr>
          <p:spPr bwMode="auto">
            <a:xfrm>
              <a:off x="2544" y="3744"/>
              <a:ext cx="144" cy="288"/>
            </a:xfrm>
            <a:prstGeom prst="rightBrace">
              <a:avLst>
                <a:gd name="adj1" fmla="val 16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255" name="Text Box 15"/>
            <p:cNvSpPr txBox="1">
              <a:spLocks noChangeArrowheads="1"/>
            </p:cNvSpPr>
            <p:nvPr/>
          </p:nvSpPr>
          <p:spPr bwMode="auto">
            <a:xfrm>
              <a:off x="2688" y="3792"/>
              <a:ext cx="720" cy="25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9933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</a:t>
              </a:r>
              <a:r>
                <a:rPr kumimoji="0" lang="es-A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A.T.V.</a:t>
              </a:r>
              <a:r>
                <a:rPr kumimoji="0" lang="es-A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endPara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0439400" y="6379736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Brarda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2006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3DCF501-8EB5-478C-9CB5-D810B24A5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237" y="48303"/>
            <a:ext cx="2948704" cy="165864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AD15BBE-8547-46DA-88C6-E4DB2646DF4B}"/>
              </a:ext>
            </a:extLst>
          </p:cNvPr>
          <p:cNvSpPr/>
          <p:nvPr/>
        </p:nvSpPr>
        <p:spPr>
          <a:xfrm>
            <a:off x="8840228" y="2652416"/>
            <a:ext cx="2927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AR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i) Resguarda</a:t>
            </a:r>
            <a:endParaRPr kumimoji="0" lang="es-A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7717E50-9FCB-4359-A9BC-32296BA66A1E}"/>
              </a:ext>
            </a:extLst>
          </p:cNvPr>
          <p:cNvSpPr/>
          <p:nvPr/>
        </p:nvSpPr>
        <p:spPr>
          <a:xfrm>
            <a:off x="8840227" y="3354120"/>
            <a:ext cx="29432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ii)  Restaura </a:t>
            </a:r>
            <a:endParaRPr kumimoji="0" lang="es-A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AAC4F33-3980-4287-A3DB-7CDC470ED3F3}"/>
              </a:ext>
            </a:extLst>
          </p:cNvPr>
          <p:cNvSpPr/>
          <p:nvPr/>
        </p:nvSpPr>
        <p:spPr>
          <a:xfrm>
            <a:off x="8810557" y="4069696"/>
            <a:ext cx="2957133" cy="59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iii</a:t>
            </a:r>
            <a:r>
              <a:rPr kumimoji="0" lang="es-AR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)  Dirige </a:t>
            </a:r>
            <a:endParaRPr kumimoji="0" lang="es-A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71DF5C6-0627-4E7E-AD64-3C7B5751CC13}"/>
              </a:ext>
            </a:extLst>
          </p:cNvPr>
          <p:cNvSpPr/>
          <p:nvPr/>
        </p:nvSpPr>
        <p:spPr>
          <a:xfrm>
            <a:off x="8810557" y="4680323"/>
            <a:ext cx="2957132" cy="59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iv</a:t>
            </a:r>
            <a:r>
              <a:rPr kumimoji="0" lang="es-AR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)  Protege</a:t>
            </a:r>
            <a:r>
              <a:rPr kumimoji="0" lang="es-A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AFC3902E-E473-4213-9D73-64E10A711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73" y="4754190"/>
            <a:ext cx="2750438" cy="52322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     Serotonina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A754B2A-ADC3-4EE0-8CC9-1C486BEC6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72" y="4062006"/>
            <a:ext cx="2749534" cy="755970"/>
          </a:xfrm>
          <a:prstGeom prst="rect">
            <a:avLst/>
          </a:prstGeom>
        </p:spPr>
      </p:pic>
      <p:sp>
        <p:nvSpPr>
          <p:cNvPr id="26" name="Text Box 10">
            <a:extLst>
              <a:ext uri="{FF2B5EF4-FFF2-40B4-BE49-F238E27FC236}">
                <a16:creationId xmlns:a16="http://schemas.microsoft.com/office/drawing/2014/main" id="{FA3FFBE4-3802-4FC8-B405-54AC6A7F5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72" y="3506551"/>
            <a:ext cx="2749534" cy="523220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β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Endorfinas   </a:t>
            </a:r>
            <a:r>
              <a:rPr kumimoji="0" lang="es-A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Recept</a:t>
            </a:r>
            <a:r>
              <a: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. 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μ</a:t>
            </a:r>
            <a:r>
              <a:rPr kumimoji="0" lang="es-AR" sz="1200" b="1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1</a:t>
            </a:r>
            <a:endParaRPr kumimoji="0" lang="el-GR" sz="1200" b="1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7" name="Text Box 13">
            <a:extLst>
              <a:ext uri="{FF2B5EF4-FFF2-40B4-BE49-F238E27FC236}">
                <a16:creationId xmlns:a16="http://schemas.microsoft.com/office/drawing/2014/main" id="{97629140-E03E-4030-89E8-084A61A04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734" y="2948025"/>
            <a:ext cx="2749534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Opioides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δ</a:t>
            </a:r>
            <a:r>
              <a:rPr kumimoji="0" lang="el-GR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δ</a:t>
            </a:r>
            <a:r>
              <a:rPr kumimoji="0" lang="el-GR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</a:t>
            </a:r>
            <a:r>
              <a:rPr kumimoji="0" lang="es-AR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y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κ</a:t>
            </a:r>
            <a:r>
              <a:rPr kumimoji="0" lang="el-GR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κ</a:t>
            </a:r>
            <a:r>
              <a:rPr kumimoji="0" lang="el-GR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κ</a:t>
            </a:r>
            <a:r>
              <a:rPr kumimoji="0" lang="el-GR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73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 animBg="1"/>
      <p:bldP spid="26" grpId="0" animBg="1"/>
      <p:bldP spid="2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echa curvada hacia la derecha 22">
            <a:extLst>
              <a:ext uri="{FF2B5EF4-FFF2-40B4-BE49-F238E27FC236}">
                <a16:creationId xmlns:a16="http://schemas.microsoft.com/office/drawing/2014/main" id="{F5606F79-D50E-45D5-9636-318325DE914E}"/>
              </a:ext>
            </a:extLst>
          </p:cNvPr>
          <p:cNvSpPr/>
          <p:nvPr/>
        </p:nvSpPr>
        <p:spPr>
          <a:xfrm rot="8011355">
            <a:off x="8736167" y="1301421"/>
            <a:ext cx="1638395" cy="2309972"/>
          </a:xfrm>
          <a:prstGeom prst="curvedRightArrow">
            <a:avLst>
              <a:gd name="adj1" fmla="val 21909"/>
              <a:gd name="adj2" fmla="val 66245"/>
              <a:gd name="adj3" fmla="val 44868"/>
            </a:avLst>
          </a:prstGeom>
          <a:gradFill>
            <a:gsLst>
              <a:gs pos="4000">
                <a:schemeClr val="accent1">
                  <a:lumMod val="60000"/>
                  <a:lumOff val="40000"/>
                  <a:alpha val="98000"/>
                </a:schemeClr>
              </a:gs>
              <a:gs pos="41000">
                <a:schemeClr val="accent1">
                  <a:lumMod val="5000"/>
                  <a:lumOff val="95000"/>
                </a:schemeClr>
              </a:gs>
              <a:gs pos="19000">
                <a:srgbClr val="FFFF00"/>
              </a:gs>
              <a:gs pos="90000">
                <a:srgbClr val="7030A0"/>
              </a:gs>
              <a:gs pos="76000">
                <a:srgbClr val="FF0000"/>
              </a:gs>
              <a:gs pos="5500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16BE9A5-9954-415C-B3D9-7765100D5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913" y="-240680"/>
            <a:ext cx="9365974" cy="1325563"/>
          </a:xfrm>
        </p:spPr>
        <p:txBody>
          <a:bodyPr/>
          <a:lstStyle/>
          <a:p>
            <a:r>
              <a:rPr lang="es-AR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ANÁLISIS DE LA CONDUCTA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81B282-39A5-45D0-961F-6BE6F72EA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2582" y="5440504"/>
            <a:ext cx="2386456" cy="11868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AR" b="1" dirty="0"/>
              <a:t>Adecuación a contingencias cambiantes</a:t>
            </a:r>
          </a:p>
        </p:txBody>
      </p:sp>
      <p:sp>
        <p:nvSpPr>
          <p:cNvPr id="4" name="Explosión: 8 puntos 3">
            <a:extLst>
              <a:ext uri="{FF2B5EF4-FFF2-40B4-BE49-F238E27FC236}">
                <a16:creationId xmlns:a16="http://schemas.microsoft.com/office/drawing/2014/main" id="{DD84DA4D-6002-457A-B0D4-81A96F07718D}"/>
              </a:ext>
            </a:extLst>
          </p:cNvPr>
          <p:cNvSpPr/>
          <p:nvPr/>
        </p:nvSpPr>
        <p:spPr>
          <a:xfrm rot="20580752">
            <a:off x="-792555" y="2223216"/>
            <a:ext cx="3641035" cy="3061252"/>
          </a:xfrm>
          <a:prstGeom prst="irregularSeal1">
            <a:avLst/>
          </a:prstGeom>
          <a:gradFill>
            <a:gsLst>
              <a:gs pos="12000">
                <a:schemeClr val="accent5">
                  <a:lumMod val="75000"/>
                </a:schemeClr>
              </a:gs>
              <a:gs pos="82000">
                <a:srgbClr val="FF0000"/>
              </a:gs>
              <a:gs pos="49000">
                <a:srgbClr val="FFC000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effectLst>
            <a:glow rad="3683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VARIACIONES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 MEDIO</a:t>
            </a:r>
          </a:p>
        </p:txBody>
      </p:sp>
      <p:sp>
        <p:nvSpPr>
          <p:cNvPr id="14" name="Estrella de 32 puntas 51">
            <a:extLst>
              <a:ext uri="{FF2B5EF4-FFF2-40B4-BE49-F238E27FC236}">
                <a16:creationId xmlns:a16="http://schemas.microsoft.com/office/drawing/2014/main" id="{180FFEC4-301F-4DF4-AC91-F9499FCEA796}"/>
              </a:ext>
            </a:extLst>
          </p:cNvPr>
          <p:cNvSpPr/>
          <p:nvPr/>
        </p:nvSpPr>
        <p:spPr>
          <a:xfrm rot="651056">
            <a:off x="20717" y="3333118"/>
            <a:ext cx="2155829" cy="841446"/>
          </a:xfrm>
          <a:prstGeom prst="star32">
            <a:avLst/>
          </a:prstGeom>
          <a:solidFill>
            <a:srgbClr val="FFCC00"/>
          </a:solidFill>
          <a:ln>
            <a:solidFill>
              <a:srgbClr val="FFFF00"/>
            </a:solidFill>
          </a:ln>
          <a:effectLst>
            <a:glow rad="1308100">
              <a:srgbClr val="FF9900">
                <a:alpha val="40000"/>
              </a:srgbClr>
            </a:glow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1" u="none" strike="noStrike" kern="1200" cap="none" spc="0" normalizeH="0" baseline="0" noProof="0" dirty="0">
                <a:ln>
                  <a:noFill/>
                </a:ln>
                <a:solidFill>
                  <a:srgbClr val="164B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uphemia"/>
                <a:ea typeface="+mn-ea"/>
                <a:cs typeface="+mn-cs"/>
              </a:rPr>
              <a:t>CRISIS</a:t>
            </a:r>
          </a:p>
        </p:txBody>
      </p:sp>
      <p:sp>
        <p:nvSpPr>
          <p:cNvPr id="15" name="AutoShape 15">
            <a:extLst>
              <a:ext uri="{FF2B5EF4-FFF2-40B4-BE49-F238E27FC236}">
                <a16:creationId xmlns:a16="http://schemas.microsoft.com/office/drawing/2014/main" id="{B2AC5140-3F64-4CAB-B659-AF9AC574D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1440" y="1898166"/>
            <a:ext cx="3578277" cy="3392442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38100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E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CAMBIO</a:t>
            </a:r>
            <a:endParaRPr kumimoji="0" lang="es-ES" altLang="es-ES" sz="32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E99BF776-7B66-46D6-8F42-2BE79EE3BC8D}"/>
              </a:ext>
            </a:extLst>
          </p:cNvPr>
          <p:cNvGrpSpPr/>
          <p:nvPr/>
        </p:nvGrpSpPr>
        <p:grpSpPr>
          <a:xfrm>
            <a:off x="7358480" y="2442259"/>
            <a:ext cx="2457724" cy="2304256"/>
            <a:chOff x="7648499" y="2377516"/>
            <a:chExt cx="2457724" cy="2304256"/>
          </a:xfrm>
        </p:grpSpPr>
        <p:grpSp>
          <p:nvGrpSpPr>
            <p:cNvPr id="6" name="4 Grupo">
              <a:extLst>
                <a:ext uri="{FF2B5EF4-FFF2-40B4-BE49-F238E27FC236}">
                  <a16:creationId xmlns:a16="http://schemas.microsoft.com/office/drawing/2014/main" id="{4AD29A61-4200-4548-AC02-F377B7F7DC81}"/>
                </a:ext>
              </a:extLst>
            </p:cNvPr>
            <p:cNvGrpSpPr/>
            <p:nvPr/>
          </p:nvGrpSpPr>
          <p:grpSpPr>
            <a:xfrm rot="10800000">
              <a:off x="7657951" y="2377516"/>
              <a:ext cx="2448272" cy="2304256"/>
              <a:chOff x="2482311" y="301002"/>
              <a:chExt cx="1487063" cy="1487063"/>
            </a:xfrm>
            <a:gradFill>
              <a:gsLst>
                <a:gs pos="65000">
                  <a:srgbClr val="A51A32"/>
                </a:gs>
                <a:gs pos="0">
                  <a:srgbClr val="000000"/>
                </a:gs>
                <a:gs pos="11000">
                  <a:srgbClr val="000040"/>
                </a:gs>
                <a:gs pos="22000">
                  <a:srgbClr val="400040"/>
                </a:gs>
                <a:gs pos="75000">
                  <a:srgbClr val="BE3622"/>
                </a:gs>
                <a:gs pos="33000">
                  <a:srgbClr val="8F0040"/>
                </a:gs>
                <a:gs pos="87000">
                  <a:srgbClr val="F27300"/>
                </a:gs>
                <a:gs pos="99000">
                  <a:srgbClr val="FFBF00"/>
                </a:gs>
              </a:gsLst>
              <a:lin ang="16200000" scaled="0"/>
            </a:gradFill>
            <a:effectLst>
              <a:glow rad="228600">
                <a:srgbClr val="FFC000">
                  <a:alpha val="40000"/>
                </a:srgb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grpSpPr>
          <p:sp>
            <p:nvSpPr>
              <p:cNvPr id="8" name="5 Elipse">
                <a:extLst>
                  <a:ext uri="{FF2B5EF4-FFF2-40B4-BE49-F238E27FC236}">
                    <a16:creationId xmlns:a16="http://schemas.microsoft.com/office/drawing/2014/main" id="{FB8FDA93-55A0-483D-A091-1301BEA70394}"/>
                  </a:ext>
                </a:extLst>
              </p:cNvPr>
              <p:cNvSpPr/>
              <p:nvPr/>
            </p:nvSpPr>
            <p:spPr>
              <a:xfrm>
                <a:off x="2482311" y="301002"/>
                <a:ext cx="1487063" cy="1487063"/>
              </a:xfrm>
              <a:prstGeom prst="ellipse">
                <a:avLst/>
              </a:prstGeom>
              <a:grpFill/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" name="Elipse 4">
                <a:extLst>
                  <a:ext uri="{FF2B5EF4-FFF2-40B4-BE49-F238E27FC236}">
                    <a16:creationId xmlns:a16="http://schemas.microsoft.com/office/drawing/2014/main" id="{268775E6-F442-498D-BD77-25B8C88BB987}"/>
                  </a:ext>
                </a:extLst>
              </p:cNvPr>
              <p:cNvSpPr/>
              <p:nvPr/>
            </p:nvSpPr>
            <p:spPr>
              <a:xfrm>
                <a:off x="2832321" y="619862"/>
                <a:ext cx="702207" cy="882582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7780" tIns="17780" rIns="17780" bIns="17780" spcCol="1270" anchor="ctr"/>
              <a:lstStyle/>
              <a:p>
                <a:pPr marL="0" marR="0" lvl="0" indent="0" algn="ctr" defTabSz="12446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Euphemia"/>
                  <a:ea typeface="+mn-ea"/>
                  <a:cs typeface="+mn-cs"/>
                </a:endParaRPr>
              </a:p>
            </p:txBody>
          </p:sp>
        </p:grp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3265CC7C-1C0A-4F7E-98D3-C38901AFF6CB}"/>
                </a:ext>
              </a:extLst>
            </p:cNvPr>
            <p:cNvSpPr/>
            <p:nvPr/>
          </p:nvSpPr>
          <p:spPr>
            <a:xfrm>
              <a:off x="7648499" y="2941877"/>
              <a:ext cx="245772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1" u="none" strike="noStrike" kern="1200" cap="none" spc="0" normalizeH="0" baseline="0" noProof="0" dirty="0">
                  <a:ln w="6600">
                    <a:solidFill>
                      <a:srgbClr val="46AC6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46AC6F"/>
                    </a:outerShdw>
                  </a:effectLst>
                  <a:uLnTx/>
                  <a:uFillTx/>
                  <a:latin typeface="Euphemia"/>
                  <a:ea typeface="+mn-ea"/>
                  <a:cs typeface="+mn-cs"/>
                </a:rPr>
                <a:t>Reconocimiento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1" u="none" strike="noStrike" kern="1200" cap="none" spc="0" normalizeH="0" baseline="0" noProof="0" dirty="0">
                  <a:ln w="6600">
                    <a:solidFill>
                      <a:srgbClr val="46AC6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46AC6F"/>
                    </a:outerShdw>
                  </a:effectLst>
                  <a:uLnTx/>
                  <a:uFillTx/>
                  <a:latin typeface="Euphemia"/>
                  <a:ea typeface="+mn-ea"/>
                  <a:cs typeface="+mn-cs"/>
                </a:rPr>
                <a:t>de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1" u="none" strike="noStrike" kern="1200" cap="none" spc="0" normalizeH="0" baseline="0" noProof="0" dirty="0">
                  <a:ln w="6600">
                    <a:solidFill>
                      <a:srgbClr val="46AC6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46AC6F"/>
                    </a:outerShdw>
                  </a:effectLst>
                  <a:uLnTx/>
                  <a:uFillTx/>
                  <a:latin typeface="Euphemia"/>
                  <a:ea typeface="+mn-ea"/>
                  <a:cs typeface="+mn-cs"/>
                </a:rPr>
                <a:t>Identidad</a:t>
              </a:r>
            </a:p>
          </p:txBody>
        </p:sp>
      </p:grpSp>
      <p:pic>
        <p:nvPicPr>
          <p:cNvPr id="26" name="Imagen 25">
            <a:extLst>
              <a:ext uri="{FF2B5EF4-FFF2-40B4-BE49-F238E27FC236}">
                <a16:creationId xmlns:a16="http://schemas.microsoft.com/office/drawing/2014/main" id="{4843CAE9-14E5-40E0-A1E5-E26727612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766" y="2885912"/>
            <a:ext cx="1465358" cy="664791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D5AC2687-6D6B-44A8-B7F3-3BD68700B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579157" y="3804467"/>
            <a:ext cx="1465358" cy="664791"/>
          </a:xfrm>
          <a:prstGeom prst="rect">
            <a:avLst/>
          </a:prstGeom>
        </p:spPr>
      </p:pic>
      <p:grpSp>
        <p:nvGrpSpPr>
          <p:cNvPr id="33" name="Grupo 32">
            <a:extLst>
              <a:ext uri="{FF2B5EF4-FFF2-40B4-BE49-F238E27FC236}">
                <a16:creationId xmlns:a16="http://schemas.microsoft.com/office/drawing/2014/main" id="{7668A279-55BB-40CD-ACBC-5341C58D796D}"/>
              </a:ext>
            </a:extLst>
          </p:cNvPr>
          <p:cNvGrpSpPr/>
          <p:nvPr/>
        </p:nvGrpSpPr>
        <p:grpSpPr>
          <a:xfrm>
            <a:off x="7422840" y="2454656"/>
            <a:ext cx="2478127" cy="2304256"/>
            <a:chOff x="-6658555" y="7404651"/>
            <a:chExt cx="2478127" cy="2304256"/>
          </a:xfrm>
        </p:grpSpPr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03F26169-DFF9-4A40-9E29-7357A2A9713C}"/>
                </a:ext>
              </a:extLst>
            </p:cNvPr>
            <p:cNvGrpSpPr/>
            <p:nvPr/>
          </p:nvGrpSpPr>
          <p:grpSpPr>
            <a:xfrm>
              <a:off x="-6658555" y="7404651"/>
              <a:ext cx="2448272" cy="2304256"/>
              <a:chOff x="7657951" y="2377516"/>
              <a:chExt cx="2448272" cy="2304256"/>
            </a:xfrm>
          </p:grpSpPr>
          <p:grpSp>
            <p:nvGrpSpPr>
              <p:cNvPr id="29" name="4 Grupo">
                <a:extLst>
                  <a:ext uri="{FF2B5EF4-FFF2-40B4-BE49-F238E27FC236}">
                    <a16:creationId xmlns:a16="http://schemas.microsoft.com/office/drawing/2014/main" id="{204F7A52-0D9C-468F-96DB-27394A7DB07D}"/>
                  </a:ext>
                </a:extLst>
              </p:cNvPr>
              <p:cNvGrpSpPr/>
              <p:nvPr/>
            </p:nvGrpSpPr>
            <p:grpSpPr>
              <a:xfrm rot="10800000">
                <a:off x="7657951" y="2377516"/>
                <a:ext cx="2448272" cy="2304256"/>
                <a:chOff x="2482311" y="301002"/>
                <a:chExt cx="1487063" cy="1487063"/>
              </a:xfrm>
              <a:gradFill>
                <a:gsLst>
                  <a:gs pos="65000">
                    <a:srgbClr val="A51A32"/>
                  </a:gs>
                  <a:gs pos="0">
                    <a:srgbClr val="000000"/>
                  </a:gs>
                  <a:gs pos="11000">
                    <a:srgbClr val="000040"/>
                  </a:gs>
                  <a:gs pos="22000">
                    <a:srgbClr val="400040"/>
                  </a:gs>
                  <a:gs pos="75000">
                    <a:srgbClr val="BE3622"/>
                  </a:gs>
                  <a:gs pos="33000">
                    <a:srgbClr val="8F0040"/>
                  </a:gs>
                  <a:gs pos="87000">
                    <a:srgbClr val="F27300"/>
                  </a:gs>
                  <a:gs pos="99000">
                    <a:srgbClr val="FFBF00"/>
                  </a:gs>
                </a:gsLst>
                <a:lin ang="16200000" scaled="0"/>
              </a:gradFill>
              <a:effectLst>
                <a:glow rad="228600">
                  <a:srgbClr val="FFC000"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</p:grpSpPr>
            <p:sp>
              <p:nvSpPr>
                <p:cNvPr id="31" name="5 Elipse">
                  <a:extLst>
                    <a:ext uri="{FF2B5EF4-FFF2-40B4-BE49-F238E27FC236}">
                      <a16:creationId xmlns:a16="http://schemas.microsoft.com/office/drawing/2014/main" id="{0C8DAE96-816E-4F9B-8698-495AA0BDA669}"/>
                    </a:ext>
                  </a:extLst>
                </p:cNvPr>
                <p:cNvSpPr/>
                <p:nvPr/>
              </p:nvSpPr>
              <p:spPr>
                <a:xfrm>
                  <a:off x="2482311" y="301002"/>
                  <a:ext cx="1487063" cy="1487063"/>
                </a:xfrm>
                <a:prstGeom prst="ellipse">
                  <a:avLst/>
                </a:prstGeom>
                <a:grpFill/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2" name="Elipse 4">
                  <a:extLst>
                    <a:ext uri="{FF2B5EF4-FFF2-40B4-BE49-F238E27FC236}">
                      <a16:creationId xmlns:a16="http://schemas.microsoft.com/office/drawing/2014/main" id="{7CBF2EBD-9881-48C7-B74C-A9A3C490B71F}"/>
                    </a:ext>
                  </a:extLst>
                </p:cNvPr>
                <p:cNvSpPr/>
                <p:nvPr/>
              </p:nvSpPr>
              <p:spPr>
                <a:xfrm>
                  <a:off x="2832321" y="619862"/>
                  <a:ext cx="702207" cy="882582"/>
                </a:xfrm>
                <a:prstGeom prst="rect">
                  <a:avLst/>
                </a:prstGeom>
                <a:grpFill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17780" tIns="17780" rIns="17780" bIns="17780" spcCol="1270" anchor="ctr"/>
                <a:lstStyle/>
                <a:p>
                  <a:pPr marL="0" marR="0" lvl="0" indent="0" algn="ctr" defTabSz="12446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Euphemia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" name="Rectángulo 29">
                <a:extLst>
                  <a:ext uri="{FF2B5EF4-FFF2-40B4-BE49-F238E27FC236}">
                    <a16:creationId xmlns:a16="http://schemas.microsoft.com/office/drawing/2014/main" id="{507FDB71-5CCB-4DC5-97CA-28EC43384A30}"/>
                  </a:ext>
                </a:extLst>
              </p:cNvPr>
              <p:cNvSpPr/>
              <p:nvPr/>
            </p:nvSpPr>
            <p:spPr>
              <a:xfrm>
                <a:off x="8784995" y="2941877"/>
                <a:ext cx="184731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2400" b="1" i="1" u="none" strike="noStrike" kern="1200" cap="none" spc="0" normalizeH="0" baseline="0" noProof="0" dirty="0">
                  <a:ln w="6600">
                    <a:solidFill>
                      <a:srgbClr val="46AC6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46AC6F"/>
                    </a:outerShdw>
                  </a:effectLst>
                  <a:uLnTx/>
                  <a:uFillTx/>
                  <a:latin typeface="Euphemia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16D31D0A-CF86-4756-A9BF-E0DEE5F0B09B}"/>
                </a:ext>
              </a:extLst>
            </p:cNvPr>
            <p:cNvSpPr/>
            <p:nvPr/>
          </p:nvSpPr>
          <p:spPr>
            <a:xfrm>
              <a:off x="-6648283" y="7806300"/>
              <a:ext cx="2467855" cy="163121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1" i="1" u="none" strike="noStrike" kern="1200" cap="none" spc="0" normalizeH="0" baseline="0" noProof="0" dirty="0">
                  <a:ln w="6600">
                    <a:solidFill>
                      <a:srgbClr val="46AC6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46AC6F"/>
                    </a:outerShdw>
                  </a:effectLst>
                  <a:uLnTx/>
                  <a:uFillTx/>
                  <a:latin typeface="Euphemia"/>
                  <a:ea typeface="+mn-ea"/>
                  <a:cs typeface="+mn-cs"/>
                </a:rPr>
                <a:t>Organización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1" i="1" u="none" strike="noStrike" kern="1200" cap="none" spc="0" normalizeH="0" baseline="0" noProof="0" dirty="0">
                  <a:ln w="6600">
                    <a:solidFill>
                      <a:srgbClr val="46AC6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46AC6F"/>
                    </a:outerShdw>
                  </a:effectLst>
                  <a:uLnTx/>
                  <a:uFillTx/>
                  <a:latin typeface="Euphemia"/>
                  <a:ea typeface="+mn-ea"/>
                  <a:cs typeface="+mn-cs"/>
                </a:rPr>
                <a:t>Personal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4000" b="1" i="1" u="none" strike="noStrike" kern="1200" cap="none" spc="0" normalizeH="0" baseline="0" noProof="0" dirty="0">
                  <a:ln w="6600">
                    <a:solidFill>
                      <a:srgbClr val="46AC6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46AC6F"/>
                    </a:outerShdw>
                  </a:effectLst>
                  <a:uLnTx/>
                  <a:uFillTx/>
                  <a:latin typeface="Euphemia"/>
                  <a:ea typeface="+mn-ea"/>
                  <a:cs typeface="+mn-cs"/>
                </a:rPr>
                <a:t>Sujeto</a:t>
              </a:r>
            </a:p>
          </p:txBody>
        </p:sp>
      </p:grpSp>
      <p:sp>
        <p:nvSpPr>
          <p:cNvPr id="34" name="Marcador de contenido 2">
            <a:extLst>
              <a:ext uri="{FF2B5EF4-FFF2-40B4-BE49-F238E27FC236}">
                <a16:creationId xmlns:a16="http://schemas.microsoft.com/office/drawing/2014/main" id="{61323748-9F42-4D5B-A03A-BB3D513F6467}"/>
              </a:ext>
            </a:extLst>
          </p:cNvPr>
          <p:cNvSpPr txBox="1">
            <a:spLocks/>
          </p:cNvSpPr>
          <p:nvPr/>
        </p:nvSpPr>
        <p:spPr>
          <a:xfrm>
            <a:off x="200685" y="5575537"/>
            <a:ext cx="2386456" cy="1029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Variabilidades del contexto</a:t>
            </a:r>
          </a:p>
        </p:txBody>
      </p:sp>
      <p:sp>
        <p:nvSpPr>
          <p:cNvPr id="35" name="Marcador de contenido 2">
            <a:extLst>
              <a:ext uri="{FF2B5EF4-FFF2-40B4-BE49-F238E27FC236}">
                <a16:creationId xmlns:a16="http://schemas.microsoft.com/office/drawing/2014/main" id="{5FEEB738-C864-4ED8-B45F-9E691C1A73C0}"/>
              </a:ext>
            </a:extLst>
          </p:cNvPr>
          <p:cNvSpPr txBox="1">
            <a:spLocks/>
          </p:cNvSpPr>
          <p:nvPr/>
        </p:nvSpPr>
        <p:spPr>
          <a:xfrm>
            <a:off x="7817569" y="5148164"/>
            <a:ext cx="2386456" cy="14817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Asignación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SDOS 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atribuciones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6A6F857D-7D94-4DBA-983F-94B573DF0DF3}"/>
              </a:ext>
            </a:extLst>
          </p:cNvPr>
          <p:cNvGrpSpPr/>
          <p:nvPr/>
        </p:nvGrpSpPr>
        <p:grpSpPr>
          <a:xfrm>
            <a:off x="2218197" y="1804917"/>
            <a:ext cx="3810003" cy="3724224"/>
            <a:chOff x="-1829883" y="699074"/>
            <a:chExt cx="3810003" cy="3724224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57D2E2BD-1152-40BB-BB5F-ACCD603D8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829883" y="699074"/>
              <a:ext cx="3810003" cy="3724224"/>
            </a:xfrm>
            <a:prstGeom prst="rect">
              <a:avLst/>
            </a:prstGeom>
          </p:spPr>
        </p:pic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EA96E157-4D49-4D16-8CCA-D05469F05354}"/>
                </a:ext>
              </a:extLst>
            </p:cNvPr>
            <p:cNvGrpSpPr/>
            <p:nvPr/>
          </p:nvGrpSpPr>
          <p:grpSpPr>
            <a:xfrm>
              <a:off x="-1204129" y="1418310"/>
              <a:ext cx="2448272" cy="2304256"/>
              <a:chOff x="-1205717" y="1418310"/>
              <a:chExt cx="2448272" cy="2304256"/>
            </a:xfrm>
          </p:grpSpPr>
          <p:grpSp>
            <p:nvGrpSpPr>
              <p:cNvPr id="19" name="4 Grupo">
                <a:extLst>
                  <a:ext uri="{FF2B5EF4-FFF2-40B4-BE49-F238E27FC236}">
                    <a16:creationId xmlns:a16="http://schemas.microsoft.com/office/drawing/2014/main" id="{521283D6-1244-4B7A-B350-F35D30933735}"/>
                  </a:ext>
                </a:extLst>
              </p:cNvPr>
              <p:cNvGrpSpPr/>
              <p:nvPr/>
            </p:nvGrpSpPr>
            <p:grpSpPr>
              <a:xfrm>
                <a:off x="-1205717" y="1418310"/>
                <a:ext cx="2448272" cy="2304256"/>
                <a:chOff x="891179" y="203614"/>
                <a:chExt cx="1487063" cy="1487063"/>
              </a:xfrm>
              <a:gradFill>
                <a:gsLst>
                  <a:gs pos="65000">
                    <a:srgbClr val="A51A32"/>
                  </a:gs>
                  <a:gs pos="0">
                    <a:srgbClr val="000000"/>
                  </a:gs>
                  <a:gs pos="11000">
                    <a:srgbClr val="000040"/>
                  </a:gs>
                  <a:gs pos="22000">
                    <a:srgbClr val="400040"/>
                  </a:gs>
                  <a:gs pos="75000">
                    <a:srgbClr val="BE3622"/>
                  </a:gs>
                  <a:gs pos="33000">
                    <a:srgbClr val="8F0040"/>
                  </a:gs>
                  <a:gs pos="87000">
                    <a:srgbClr val="F27300"/>
                  </a:gs>
                  <a:gs pos="99000">
                    <a:srgbClr val="FFBF00"/>
                  </a:gs>
                </a:gsLst>
                <a:lin ang="16200000" scaled="0"/>
              </a:gradFill>
              <a:effectLst>
                <a:glow rad="228600">
                  <a:srgbClr val="FFC000"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</p:grpSpPr>
            <p:sp>
              <p:nvSpPr>
                <p:cNvPr id="21" name="5 Elipse">
                  <a:extLst>
                    <a:ext uri="{FF2B5EF4-FFF2-40B4-BE49-F238E27FC236}">
                      <a16:creationId xmlns:a16="http://schemas.microsoft.com/office/drawing/2014/main" id="{349EB526-465F-4DA2-B371-1087FD55BA07}"/>
                    </a:ext>
                  </a:extLst>
                </p:cNvPr>
                <p:cNvSpPr/>
                <p:nvPr/>
              </p:nvSpPr>
              <p:spPr>
                <a:xfrm>
                  <a:off x="891179" y="203614"/>
                  <a:ext cx="1487063" cy="1487063"/>
                </a:xfrm>
                <a:prstGeom prst="ellipse">
                  <a:avLst/>
                </a:prstGeom>
                <a:grpFill/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2" name="Elipse 4">
                  <a:extLst>
                    <a:ext uri="{FF2B5EF4-FFF2-40B4-BE49-F238E27FC236}">
                      <a16:creationId xmlns:a16="http://schemas.microsoft.com/office/drawing/2014/main" id="{22B56641-3523-4BDA-A132-AA75C0198F87}"/>
                    </a:ext>
                  </a:extLst>
                </p:cNvPr>
                <p:cNvSpPr/>
                <p:nvPr/>
              </p:nvSpPr>
              <p:spPr>
                <a:xfrm>
                  <a:off x="1147260" y="371679"/>
                  <a:ext cx="908966" cy="1040695"/>
                </a:xfrm>
                <a:prstGeom prst="rect">
                  <a:avLst/>
                </a:prstGeom>
                <a:grpFill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17780" tIns="17780" rIns="17780" bIns="17780" spcCol="1270" anchor="ctr"/>
                <a:lstStyle/>
                <a:p>
                  <a:pPr marL="0" marR="0" lvl="0" indent="0" algn="ctr" defTabSz="12446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Euphemia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433BFA91-EA15-48B8-AA94-6872A2B2FCC5}"/>
                  </a:ext>
                </a:extLst>
              </p:cNvPr>
              <p:cNvSpPr/>
              <p:nvPr/>
            </p:nvSpPr>
            <p:spPr>
              <a:xfrm>
                <a:off x="-1109466" y="2211538"/>
                <a:ext cx="2169184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3200" b="1" i="1" u="none" strike="noStrike" kern="1200" cap="none" spc="0" normalizeH="0" baseline="0" noProof="0" dirty="0">
                    <a:ln w="6600">
                      <a:solidFill>
                        <a:srgbClr val="46AC6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rgbClr val="46AC6F"/>
                      </a:outerShdw>
                    </a:effectLst>
                    <a:uLnTx/>
                    <a:uFillTx/>
                    <a:latin typeface="Euphemia"/>
                    <a:ea typeface="+mn-ea"/>
                    <a:cs typeface="+mn-cs"/>
                  </a:rPr>
                  <a:t>Resiliencia</a:t>
                </a:r>
              </a:p>
            </p:txBody>
          </p:sp>
        </p:grpSp>
      </p:grpSp>
      <p:sp>
        <p:nvSpPr>
          <p:cNvPr id="36" name="Marcador de contenido 2">
            <a:extLst>
              <a:ext uri="{FF2B5EF4-FFF2-40B4-BE49-F238E27FC236}">
                <a16:creationId xmlns:a16="http://schemas.microsoft.com/office/drawing/2014/main" id="{B9B4955F-6D26-4F76-8559-2BFDDDE85539}"/>
              </a:ext>
            </a:extLst>
          </p:cNvPr>
          <p:cNvSpPr txBox="1">
            <a:spLocks/>
          </p:cNvSpPr>
          <p:nvPr/>
        </p:nvSpPr>
        <p:spPr>
          <a:xfrm>
            <a:off x="5458687" y="703854"/>
            <a:ext cx="3515784" cy="14300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 Organizada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AR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como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EXPERIENCIA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8FAF7C2-AADB-40BB-AB2D-2ECF767CC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6579" y="2161907"/>
            <a:ext cx="3036071" cy="2889754"/>
          </a:xfrm>
          <a:prstGeom prst="rect">
            <a:avLst/>
          </a:prstGeom>
        </p:spPr>
      </p:pic>
      <p:sp>
        <p:nvSpPr>
          <p:cNvPr id="37" name="Marcador de contenido 2">
            <a:extLst>
              <a:ext uri="{FF2B5EF4-FFF2-40B4-BE49-F238E27FC236}">
                <a16:creationId xmlns:a16="http://schemas.microsoft.com/office/drawing/2014/main" id="{C9A86067-BDF8-419F-AAAC-384F4CDBFA24}"/>
              </a:ext>
            </a:extLst>
          </p:cNvPr>
          <p:cNvSpPr txBox="1">
            <a:spLocks/>
          </p:cNvSpPr>
          <p:nvPr/>
        </p:nvSpPr>
        <p:spPr>
          <a:xfrm>
            <a:off x="9705984" y="2663088"/>
            <a:ext cx="2662444" cy="2026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ORGANIZACIÓN  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DE LA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EXPERIENCIA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INTENCIONAL</a:t>
            </a: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9D24F9E8-9B0D-4780-A761-C66A8474C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639" y="3330614"/>
            <a:ext cx="1465358" cy="664791"/>
          </a:xfrm>
          <a:prstGeom prst="rect">
            <a:avLst/>
          </a:prstGeom>
        </p:spPr>
      </p:pic>
      <p:sp>
        <p:nvSpPr>
          <p:cNvPr id="12" name="Abrir llave 11">
            <a:extLst>
              <a:ext uri="{FF2B5EF4-FFF2-40B4-BE49-F238E27FC236}">
                <a16:creationId xmlns:a16="http://schemas.microsoft.com/office/drawing/2014/main" id="{7237C294-3A71-47D5-A6CB-014B27527201}"/>
              </a:ext>
            </a:extLst>
          </p:cNvPr>
          <p:cNvSpPr/>
          <p:nvPr/>
        </p:nvSpPr>
        <p:spPr>
          <a:xfrm rot="5400000">
            <a:off x="6369513" y="-1560648"/>
            <a:ext cx="438398" cy="7954476"/>
          </a:xfrm>
          <a:prstGeom prst="leftBrace">
            <a:avLst>
              <a:gd name="adj1" fmla="val 164821"/>
              <a:gd name="adj2" fmla="val 50401"/>
            </a:avLst>
          </a:prstGeom>
          <a:ln w="603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6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14" grpId="0" animBg="1"/>
      <p:bldP spid="34" grpId="0"/>
      <p:bldP spid="35" grpId="0" build="p"/>
      <p:bldP spid="36" grpId="0" build="p"/>
      <p:bldP spid="37" grpId="0" build="p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3 Flecha derecha"/>
          <p:cNvSpPr/>
          <p:nvPr/>
        </p:nvSpPr>
        <p:spPr>
          <a:xfrm rot="19970975">
            <a:off x="2084482" y="3559102"/>
            <a:ext cx="7370541" cy="237986"/>
          </a:xfrm>
          <a:prstGeom prst="rightArrow">
            <a:avLst/>
          </a:prstGeom>
          <a:gradFill flip="none" rotWithShape="1">
            <a:gsLst>
              <a:gs pos="0">
                <a:srgbClr val="C00000"/>
              </a:gs>
              <a:gs pos="5000">
                <a:srgbClr val="8E0209"/>
              </a:gs>
              <a:gs pos="34000">
                <a:srgbClr val="FFC000"/>
              </a:gs>
              <a:gs pos="25000">
                <a:srgbClr val="DD0033"/>
              </a:gs>
              <a:gs pos="13000">
                <a:srgbClr val="BA0066"/>
              </a:gs>
              <a:gs pos="65000">
                <a:srgbClr val="FF33CC"/>
              </a:gs>
              <a:gs pos="52000">
                <a:srgbClr val="FF4100"/>
              </a:gs>
              <a:gs pos="43000">
                <a:srgbClr val="FF0000"/>
              </a:gs>
              <a:gs pos="87000">
                <a:srgbClr val="CC00CC"/>
              </a:gs>
            </a:gsLst>
            <a:path path="rect">
              <a:fillToRect r="100000" b="100000"/>
            </a:path>
            <a:tileRect l="-100000" t="-100000"/>
          </a:grad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dir="7500000">
              <a:srgbClr val="FFC000">
                <a:alpha val="97000"/>
              </a:srgbClr>
            </a:innerShdw>
            <a:reflection blurRad="6350" stA="110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321538" name="Picture 48" descr="http://www.ireland-calling.com/wp-content/uploads/2013/07/Triquerta-WMpng_25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882" y="2303010"/>
            <a:ext cx="807244" cy="80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39" name="Picture 20" descr="http://static.tumblr.com/wczt9ff/nmVmeqetn/tumblr_luz4pfvsnf1r518hro1_5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4678" y="4968725"/>
            <a:ext cx="2168128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0" name="Picture 36" descr="https://pixabay.com/static/uploads/photo/2014/04/03/10/28/children-310582_6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211" y="4013429"/>
            <a:ext cx="921544" cy="88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1" name="Picture 6" descr="http://cdn.mysitemyway.com/etc-mysitemyway/icons/legacy-previews/icons/glossy-space-icons-culture/028054-glossy-space-icon-culture-yin-yang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58288">
            <a:off x="5466841" y="3072324"/>
            <a:ext cx="989409" cy="98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2" name="Picture 23" descr="toritoi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838" y="1057294"/>
            <a:ext cx="1854994" cy="134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8 CuadroTexto"/>
          <p:cNvSpPr txBox="1"/>
          <p:nvPr/>
        </p:nvSpPr>
        <p:spPr>
          <a:xfrm>
            <a:off x="6495112" y="1633847"/>
            <a:ext cx="185499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1" u="none" strike="noStrike" kern="1200" cap="none" spc="0" normalizeH="0" baseline="0" noProof="0" dirty="0">
                <a:ln>
                  <a:noFill/>
                </a:ln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EMPATÍA</a:t>
            </a:r>
          </a:p>
        </p:txBody>
      </p:sp>
      <p:sp>
        <p:nvSpPr>
          <p:cNvPr id="13" name="17 CuadroTexto"/>
          <p:cNvSpPr txBox="1"/>
          <p:nvPr/>
        </p:nvSpPr>
        <p:spPr>
          <a:xfrm>
            <a:off x="5072326" y="2535288"/>
            <a:ext cx="95369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 o M</a:t>
            </a:r>
          </a:p>
        </p:txBody>
      </p:sp>
      <p:sp>
        <p:nvSpPr>
          <p:cNvPr id="14" name="20 CuadroTexto"/>
          <p:cNvSpPr txBox="1"/>
          <p:nvPr/>
        </p:nvSpPr>
        <p:spPr>
          <a:xfrm>
            <a:off x="3156733" y="3333433"/>
            <a:ext cx="1107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JUEGO</a:t>
            </a:r>
          </a:p>
        </p:txBody>
      </p:sp>
      <p:sp>
        <p:nvSpPr>
          <p:cNvPr id="15" name="21 CuadroTexto"/>
          <p:cNvSpPr txBox="1"/>
          <p:nvPr/>
        </p:nvSpPr>
        <p:spPr>
          <a:xfrm>
            <a:off x="1217056" y="4262575"/>
            <a:ext cx="12192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APEGO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0293440" y="6381813"/>
            <a:ext cx="2199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G. Brarda 2000</a:t>
            </a:r>
          </a:p>
        </p:txBody>
      </p:sp>
      <p:sp>
        <p:nvSpPr>
          <p:cNvPr id="3" name="Flecha curvada hacia la derecha 2"/>
          <p:cNvSpPr/>
          <p:nvPr/>
        </p:nvSpPr>
        <p:spPr>
          <a:xfrm rot="3715310" flipV="1">
            <a:off x="2845298" y="3236583"/>
            <a:ext cx="547007" cy="2029600"/>
          </a:xfrm>
          <a:prstGeom prst="curvedRightArrow">
            <a:avLst/>
          </a:prstGeom>
          <a:gradFill>
            <a:gsLst>
              <a:gs pos="4000">
                <a:schemeClr val="accent1">
                  <a:lumMod val="60000"/>
                  <a:lumOff val="40000"/>
                  <a:alpha val="98000"/>
                </a:schemeClr>
              </a:gs>
              <a:gs pos="41000">
                <a:schemeClr val="accent1">
                  <a:lumMod val="5000"/>
                  <a:lumOff val="95000"/>
                </a:schemeClr>
              </a:gs>
              <a:gs pos="19000">
                <a:srgbClr val="FFFF00"/>
              </a:gs>
              <a:gs pos="90000">
                <a:srgbClr val="7030A0"/>
              </a:gs>
              <a:gs pos="76000">
                <a:srgbClr val="FF0000"/>
              </a:gs>
              <a:gs pos="5500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" name="Flecha curvada hacia la derecha 22"/>
          <p:cNvSpPr/>
          <p:nvPr/>
        </p:nvSpPr>
        <p:spPr>
          <a:xfrm rot="3715310" flipV="1">
            <a:off x="4578197" y="2411356"/>
            <a:ext cx="547007" cy="1864033"/>
          </a:xfrm>
          <a:prstGeom prst="curvedRightArrow">
            <a:avLst/>
          </a:prstGeom>
          <a:gradFill>
            <a:gsLst>
              <a:gs pos="4000">
                <a:schemeClr val="accent1">
                  <a:lumMod val="60000"/>
                  <a:lumOff val="40000"/>
                  <a:alpha val="98000"/>
                </a:schemeClr>
              </a:gs>
              <a:gs pos="41000">
                <a:schemeClr val="accent1">
                  <a:lumMod val="5000"/>
                  <a:lumOff val="95000"/>
                </a:schemeClr>
              </a:gs>
              <a:gs pos="19000">
                <a:srgbClr val="FFFF00"/>
              </a:gs>
              <a:gs pos="90000">
                <a:srgbClr val="7030A0"/>
              </a:gs>
              <a:gs pos="76000">
                <a:srgbClr val="FF0000"/>
              </a:gs>
              <a:gs pos="5500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5" name="Flecha curvada hacia la derecha 24"/>
          <p:cNvSpPr/>
          <p:nvPr/>
        </p:nvSpPr>
        <p:spPr>
          <a:xfrm rot="3988842" flipV="1">
            <a:off x="6401121" y="1442729"/>
            <a:ext cx="547007" cy="1967033"/>
          </a:xfrm>
          <a:prstGeom prst="curvedRightArrow">
            <a:avLst/>
          </a:prstGeom>
          <a:gradFill>
            <a:gsLst>
              <a:gs pos="4000">
                <a:schemeClr val="accent1">
                  <a:lumMod val="60000"/>
                  <a:lumOff val="40000"/>
                  <a:alpha val="98000"/>
                </a:schemeClr>
              </a:gs>
              <a:gs pos="41000">
                <a:schemeClr val="accent1">
                  <a:lumMod val="5000"/>
                  <a:lumOff val="95000"/>
                </a:schemeClr>
              </a:gs>
              <a:gs pos="19000">
                <a:srgbClr val="FFFF00"/>
              </a:gs>
              <a:gs pos="90000">
                <a:srgbClr val="7030A0"/>
              </a:gs>
              <a:gs pos="76000">
                <a:srgbClr val="FF0000"/>
              </a:gs>
              <a:gs pos="5500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6" name="Flecha curvada hacia la derecha 25"/>
          <p:cNvSpPr/>
          <p:nvPr/>
        </p:nvSpPr>
        <p:spPr>
          <a:xfrm rot="3715310" flipV="1">
            <a:off x="8144246" y="561407"/>
            <a:ext cx="547007" cy="2029600"/>
          </a:xfrm>
          <a:prstGeom prst="curvedRightArrow">
            <a:avLst/>
          </a:prstGeom>
          <a:gradFill>
            <a:gsLst>
              <a:gs pos="4000">
                <a:schemeClr val="accent1">
                  <a:lumMod val="60000"/>
                  <a:lumOff val="40000"/>
                  <a:alpha val="98000"/>
                </a:schemeClr>
              </a:gs>
              <a:gs pos="41000">
                <a:schemeClr val="accent1">
                  <a:lumMod val="5000"/>
                  <a:lumOff val="95000"/>
                </a:schemeClr>
              </a:gs>
              <a:gs pos="19000">
                <a:srgbClr val="FFFF00"/>
              </a:gs>
              <a:gs pos="90000">
                <a:srgbClr val="7030A0"/>
              </a:gs>
              <a:gs pos="76000">
                <a:srgbClr val="FF0000"/>
              </a:gs>
              <a:gs pos="5500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7" name="21 CuadroTexto"/>
          <p:cNvSpPr txBox="1"/>
          <p:nvPr/>
        </p:nvSpPr>
        <p:spPr>
          <a:xfrm>
            <a:off x="8331524" y="857250"/>
            <a:ext cx="27936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AUTO CONCIENCIA</a:t>
            </a:r>
          </a:p>
        </p:txBody>
      </p:sp>
      <p:sp>
        <p:nvSpPr>
          <p:cNvPr id="18" name="Cinta: inclinada hacia arriba 17">
            <a:extLst>
              <a:ext uri="{FF2B5EF4-FFF2-40B4-BE49-F238E27FC236}">
                <a16:creationId xmlns:a16="http://schemas.microsoft.com/office/drawing/2014/main" id="{DEE34E75-5675-4C2A-85CC-9F33E5E275EB}"/>
              </a:ext>
            </a:extLst>
          </p:cNvPr>
          <p:cNvSpPr/>
          <p:nvPr/>
        </p:nvSpPr>
        <p:spPr>
          <a:xfrm>
            <a:off x="-390418" y="5992"/>
            <a:ext cx="13325582" cy="816197"/>
          </a:xfrm>
          <a:prstGeom prst="ribbon2">
            <a:avLst>
              <a:gd name="adj1" fmla="val 16667"/>
              <a:gd name="adj2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doni MT Black" panose="02070A03080606020203" pitchFamily="18" charset="0"/>
                <a:ea typeface="+mn-ea"/>
                <a:cs typeface="+mn-cs"/>
              </a:rPr>
              <a:t>FASES del NEURODESARROLLO</a:t>
            </a:r>
          </a:p>
        </p:txBody>
      </p:sp>
    </p:spTree>
    <p:extLst>
      <p:ext uri="{BB962C8B-B14F-4D97-AF65-F5344CB8AC3E}">
        <p14:creationId xmlns:p14="http://schemas.microsoft.com/office/powerpoint/2010/main" val="242155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 animBg="1"/>
      <p:bldP spid="23" grpId="0" animBg="1"/>
      <p:bldP spid="25" grpId="0" animBg="1"/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ruz 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884" y="-137240"/>
            <a:ext cx="9144000" cy="715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2618900" y="2738124"/>
            <a:ext cx="2564911" cy="699686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effectLst>
            <a:glow rad="101600">
              <a:srgbClr val="0D0DBF">
                <a:alpha val="32941"/>
              </a:srgbClr>
            </a:glow>
            <a:softEdge rad="31750"/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0" cap="none" spc="0" normalizeH="0" baseline="0" noProof="0" dirty="0">
                <a:ln>
                  <a:noFill/>
                </a:ln>
                <a:solidFill>
                  <a:srgbClr val="4370AD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Motivación</a:t>
            </a:r>
            <a:endParaRPr kumimoji="0" lang="es-ES" sz="3600" b="0" i="0" u="sng" strike="noStrike" kern="10" cap="none" spc="0" normalizeH="0" baseline="0" noProof="0" dirty="0">
              <a:ln>
                <a:noFill/>
              </a:ln>
              <a:solidFill>
                <a:srgbClr val="4370AD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>
            <a:off x="6779140" y="2738124"/>
            <a:ext cx="2651551" cy="6996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Arial"/>
              </a:rPr>
              <a:t>Emoción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330780" y="5901254"/>
            <a:ext cx="36474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AROUSAL</a:t>
            </a:r>
          </a:p>
        </p:txBody>
      </p:sp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114006" y="3021461"/>
            <a:ext cx="2103921" cy="676218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effectLst>
            <a:glow rad="101600">
              <a:srgbClr val="0D0DBF">
                <a:alpha val="32941"/>
              </a:srgbClr>
            </a:glow>
            <a:softEdge rad="31750"/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sng" strike="noStrike" kern="1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CONDUCTA</a:t>
            </a:r>
            <a:r>
              <a:rPr kumimoji="0" lang="es-ES" sz="3600" b="1" i="0" u="sng" strike="noStrike" kern="10" cap="none" spc="0" normalizeH="0" baseline="0" noProof="0" dirty="0">
                <a:ln>
                  <a:noFill/>
                </a:ln>
                <a:solidFill>
                  <a:srgbClr val="4370AD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:</a:t>
            </a:r>
          </a:p>
        </p:txBody>
      </p:sp>
      <p:pic>
        <p:nvPicPr>
          <p:cNvPr id="8" name="Picture 4" descr="esfera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239" y="700376"/>
            <a:ext cx="7299823" cy="547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4 Rectángulo"/>
          <p:cNvSpPr/>
          <p:nvPr/>
        </p:nvSpPr>
        <p:spPr>
          <a:xfrm>
            <a:off x="4295800" y="-89324"/>
            <a:ext cx="3949286" cy="1015663"/>
          </a:xfrm>
          <a:prstGeom prst="rect">
            <a:avLst/>
          </a:prstGeom>
          <a:noFill/>
          <a:scene3d>
            <a:camera prst="perspectiveRelaxedModerately"/>
            <a:lightRig rig="freezing" dir="t"/>
          </a:scene3d>
          <a:sp3d prstMaterial="dkEdge">
            <a:bevelT prst="angle"/>
          </a:sp3d>
        </p:spPr>
        <p:txBody>
          <a:bodyPr wrap="none" lIns="91440" tIns="45720" rIns="91440" bIns="45720">
            <a:spAutoFit/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all" spc="0" normalizeH="0" baseline="0" noProof="0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Arial"/>
                <a:ea typeface="+mn-ea"/>
                <a:cs typeface="Arial"/>
              </a:rPr>
              <a:t>COGNICIÓN</a:t>
            </a:r>
            <a:endParaRPr kumimoji="0" lang="es-ES" sz="6000" b="1" i="0" u="none" strike="noStrike" kern="1200" cap="none" spc="0" normalizeH="0" baseline="0" noProof="0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Abrir llave 1">
            <a:extLst>
              <a:ext uri="{FF2B5EF4-FFF2-40B4-BE49-F238E27FC236}">
                <a16:creationId xmlns:a16="http://schemas.microsoft.com/office/drawing/2014/main" id="{8BDD359C-D502-46E2-97DA-58A71AB28867}"/>
              </a:ext>
            </a:extLst>
          </p:cNvPr>
          <p:cNvSpPr/>
          <p:nvPr/>
        </p:nvSpPr>
        <p:spPr>
          <a:xfrm>
            <a:off x="2177676" y="165139"/>
            <a:ext cx="465614" cy="655358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WordArt 3">
            <a:extLst>
              <a:ext uri="{FF2B5EF4-FFF2-40B4-BE49-F238E27FC236}">
                <a16:creationId xmlns:a16="http://schemas.microsoft.com/office/drawing/2014/main" id="{5F141328-19B3-4A32-9313-9459423C19C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50109" y="6058247"/>
            <a:ext cx="3408816" cy="555117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effectLst>
            <a:glow rad="101600">
              <a:srgbClr val="0D0DBF">
                <a:alpha val="32941"/>
              </a:srgbClr>
            </a:glow>
            <a:softEdge rad="31750"/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0" cap="none" spc="0" normalizeH="0" baseline="0" noProof="0" dirty="0">
                <a:ln>
                  <a:noFill/>
                </a:ln>
                <a:solidFill>
                  <a:srgbClr val="66CCFF">
                    <a:lumMod val="60000"/>
                    <a:lumOff val="40000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ACCIÓN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7735D85-73C5-41B1-AE97-23AB0EBB4CE3}"/>
              </a:ext>
            </a:extLst>
          </p:cNvPr>
          <p:cNvSpPr/>
          <p:nvPr/>
        </p:nvSpPr>
        <p:spPr>
          <a:xfrm>
            <a:off x="4265464" y="5936995"/>
            <a:ext cx="3997375" cy="9233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30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repeatCount="2000" fill="hold" nodeType="click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11" grpId="0" animBg="1"/>
      <p:bldP spid="12" grpId="0"/>
      <p:bldP spid="13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abi\Desktop\Imagenes\esfera temperamental\esf deseo emoc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3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311775" y="892894"/>
            <a:ext cx="1569660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1430"/>
                <a:solidFill>
                  <a:srgbClr val="FDA1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Placer</a:t>
            </a:r>
          </a:p>
        </p:txBody>
      </p:sp>
      <p:sp>
        <p:nvSpPr>
          <p:cNvPr id="4" name="3 Rectángulo"/>
          <p:cNvSpPr/>
          <p:nvPr/>
        </p:nvSpPr>
        <p:spPr>
          <a:xfrm>
            <a:off x="5384908" y="5433754"/>
            <a:ext cx="142218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Dolor</a:t>
            </a:r>
          </a:p>
        </p:txBody>
      </p:sp>
      <p:sp>
        <p:nvSpPr>
          <p:cNvPr id="13317" name="WordArt 4"/>
          <p:cNvSpPr>
            <a:spLocks noChangeArrowheads="1" noChangeShapeType="1" noTextEdit="1"/>
          </p:cNvSpPr>
          <p:nvPr/>
        </p:nvSpPr>
        <p:spPr bwMode="auto">
          <a:xfrm>
            <a:off x="7924992" y="2161926"/>
            <a:ext cx="1752600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Arial"/>
              </a:rPr>
              <a:t>Emoción</a:t>
            </a: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2286001" y="4343400"/>
            <a:ext cx="1949335" cy="438150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effectLst>
            <a:glow rad="101600">
              <a:srgbClr val="0D0DBF">
                <a:alpha val="32941"/>
              </a:srgbClr>
            </a:glow>
            <a:softEdge rad="31750"/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0" cap="none" spc="0" normalizeH="0" baseline="0" noProof="0" dirty="0">
                <a:ln>
                  <a:noFill/>
                </a:ln>
                <a:solidFill>
                  <a:srgbClr val="4370AD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Motivación</a:t>
            </a:r>
          </a:p>
        </p:txBody>
      </p:sp>
      <p:sp>
        <p:nvSpPr>
          <p:cNvPr id="13321" name="Text Box 10"/>
          <p:cNvSpPr txBox="1">
            <a:spLocks noChangeArrowheads="1"/>
          </p:cNvSpPr>
          <p:nvPr/>
        </p:nvSpPr>
        <p:spPr bwMode="auto">
          <a:xfrm>
            <a:off x="4993399" y="532938"/>
            <a:ext cx="2352675" cy="523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β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Endorfinas   </a:t>
            </a:r>
            <a:r>
              <a:rPr kumimoji="0" lang="es-A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Recept</a:t>
            </a:r>
            <a:r>
              <a: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. 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μ</a:t>
            </a:r>
            <a:r>
              <a:rPr kumimoji="0" lang="es-AR" sz="1200" b="1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1</a:t>
            </a:r>
            <a:endParaRPr kumimoji="0" lang="el-GR" sz="1200" b="1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3322" name="Text Box 13"/>
          <p:cNvSpPr txBox="1">
            <a:spLocks noChangeArrowheads="1"/>
          </p:cNvSpPr>
          <p:nvPr/>
        </p:nvSpPr>
        <p:spPr bwMode="auto">
          <a:xfrm>
            <a:off x="5311775" y="6080125"/>
            <a:ext cx="1716088" cy="7239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  Opioides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δ</a:t>
            </a:r>
            <a:r>
              <a:rPr kumimoji="0" lang="el-GR" sz="14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δ</a:t>
            </a:r>
            <a:r>
              <a:rPr kumimoji="0" lang="el-GR" sz="14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</a:t>
            </a:r>
            <a:r>
              <a:rPr kumimoji="0" lang="es-AR" sz="14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y 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κ</a:t>
            </a:r>
            <a:r>
              <a:rPr kumimoji="0" lang="el-GR" sz="14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κ</a:t>
            </a:r>
            <a:r>
              <a:rPr kumimoji="0" lang="el-GR" sz="14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κ</a:t>
            </a:r>
            <a:r>
              <a:rPr kumimoji="0" lang="el-GR" sz="14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3323" name="Text Box 12"/>
          <p:cNvSpPr txBox="1">
            <a:spLocks noChangeArrowheads="1"/>
          </p:cNvSpPr>
          <p:nvPr/>
        </p:nvSpPr>
        <p:spPr bwMode="auto">
          <a:xfrm>
            <a:off x="8153400" y="2782638"/>
            <a:ext cx="990600" cy="523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5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HT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2765425" y="3824288"/>
            <a:ext cx="990600" cy="51911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DA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E1F9C7E-9C3E-4044-8BF3-0477A2CCD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707" y="146019"/>
            <a:ext cx="475529" cy="6565961"/>
          </a:xfrm>
          <a:prstGeom prst="rect">
            <a:avLst/>
          </a:prstGeom>
        </p:spPr>
      </p:pic>
      <p:sp>
        <p:nvSpPr>
          <p:cNvPr id="12" name="WordArt 3">
            <a:extLst>
              <a:ext uri="{FF2B5EF4-FFF2-40B4-BE49-F238E27FC236}">
                <a16:creationId xmlns:a16="http://schemas.microsoft.com/office/drawing/2014/main" id="{745BBCB1-9908-40E7-9819-63A4CB5DF0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006" y="3114675"/>
            <a:ext cx="1705269" cy="583004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effectLst>
            <a:glow rad="101600">
              <a:srgbClr val="0D0DBF">
                <a:alpha val="32941"/>
              </a:srgbClr>
            </a:glow>
            <a:softEdge rad="31750"/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sng" strike="noStrike" kern="1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CONDUCTA</a:t>
            </a:r>
            <a:r>
              <a:rPr kumimoji="0" lang="es-ES" sz="3600" b="1" i="0" u="sng" strike="noStrike" kern="10" cap="none" spc="0" normalizeH="0" baseline="0" noProof="0" dirty="0">
                <a:ln>
                  <a:noFill/>
                </a:ln>
                <a:solidFill>
                  <a:srgbClr val="4370AD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:</a:t>
            </a:r>
          </a:p>
        </p:txBody>
      </p:sp>
      <p:sp>
        <p:nvSpPr>
          <p:cNvPr id="13" name="WordArt 3">
            <a:extLst>
              <a:ext uri="{FF2B5EF4-FFF2-40B4-BE49-F238E27FC236}">
                <a16:creationId xmlns:a16="http://schemas.microsoft.com/office/drawing/2014/main" id="{D2D73B4A-C40D-4EA8-B631-B9A014F7F1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78" y="0"/>
            <a:ext cx="1944530" cy="794876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effectLst>
            <a:glow rad="101600">
              <a:srgbClr val="0D0DBF">
                <a:alpha val="32941"/>
              </a:srgbClr>
            </a:glow>
            <a:softEdge rad="31750"/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sng" strike="noStrike" kern="1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T.C.U:</a:t>
            </a:r>
          </a:p>
        </p:txBody>
      </p:sp>
      <p:pic>
        <p:nvPicPr>
          <p:cNvPr id="15" name="Picture 2" descr="https://image.jimcdn.com/app/cms/image/transf/none/path/s3b623d8d752c5097/image/ib0d0b5afd5ab7066/version/1396296803/image.gif">
            <a:extLst>
              <a:ext uri="{FF2B5EF4-FFF2-40B4-BE49-F238E27FC236}">
                <a16:creationId xmlns:a16="http://schemas.microsoft.com/office/drawing/2014/main" id="{0BE13E46-8CC8-4853-B40D-CFA21CB65B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669" y="3307419"/>
            <a:ext cx="3429931" cy="34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30 Rectángulo">
            <a:extLst>
              <a:ext uri="{FF2B5EF4-FFF2-40B4-BE49-F238E27FC236}">
                <a16:creationId xmlns:a16="http://schemas.microsoft.com/office/drawing/2014/main" id="{6B1CB0FE-CF20-4609-87EB-9385D69B6442}"/>
              </a:ext>
            </a:extLst>
          </p:cNvPr>
          <p:cNvSpPr/>
          <p:nvPr/>
        </p:nvSpPr>
        <p:spPr>
          <a:xfrm>
            <a:off x="2088140" y="-53122"/>
            <a:ext cx="829021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Teoría del Campo Unificado</a:t>
            </a:r>
          </a:p>
        </p:txBody>
      </p:sp>
      <p:sp>
        <p:nvSpPr>
          <p:cNvPr id="17" name="Bocadillo: rectángulo con esquinas redondeadas 16">
            <a:extLst>
              <a:ext uri="{FF2B5EF4-FFF2-40B4-BE49-F238E27FC236}">
                <a16:creationId xmlns:a16="http://schemas.microsoft.com/office/drawing/2014/main" id="{0A92CD81-57BF-4991-991B-965A5E98F5AD}"/>
              </a:ext>
            </a:extLst>
          </p:cNvPr>
          <p:cNvSpPr/>
          <p:nvPr/>
        </p:nvSpPr>
        <p:spPr>
          <a:xfrm>
            <a:off x="7328645" y="6209671"/>
            <a:ext cx="4697895" cy="526774"/>
          </a:xfrm>
          <a:prstGeom prst="wedgeRoundRectCallout">
            <a:avLst>
              <a:gd name="adj1" fmla="val -62688"/>
              <a:gd name="adj2" fmla="val -23334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AAE2C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Arial"/>
              </a:rPr>
              <a:t>Homeostasis: Dolor/ Placer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AAE2CA">
                  <a:lumMod val="20000"/>
                  <a:lumOff val="80000"/>
                </a:srgbClr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8" name="Bocadillo: rectángulo con esquinas redondeadas 17">
            <a:extLst>
              <a:ext uri="{FF2B5EF4-FFF2-40B4-BE49-F238E27FC236}">
                <a16:creationId xmlns:a16="http://schemas.microsoft.com/office/drawing/2014/main" id="{8FBE43CB-48B1-4309-83A1-E782DD339507}"/>
              </a:ext>
            </a:extLst>
          </p:cNvPr>
          <p:cNvSpPr/>
          <p:nvPr/>
        </p:nvSpPr>
        <p:spPr>
          <a:xfrm>
            <a:off x="7089740" y="1056813"/>
            <a:ext cx="4936800" cy="526774"/>
          </a:xfrm>
          <a:prstGeom prst="wedgeRoundRectCallout">
            <a:avLst>
              <a:gd name="adj1" fmla="val -56112"/>
              <a:gd name="adj2" fmla="val -17134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AAE2C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Arial"/>
              </a:rPr>
              <a:t>Restauran: Placer/Hedónico 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AAE2CA">
                  <a:lumMod val="20000"/>
                  <a:lumOff val="80000"/>
                </a:srgbClr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9" name="Bocadillo: rectángulo con esquinas redondeadas 18">
            <a:extLst>
              <a:ext uri="{FF2B5EF4-FFF2-40B4-BE49-F238E27FC236}">
                <a16:creationId xmlns:a16="http://schemas.microsoft.com/office/drawing/2014/main" id="{72B303BA-5B07-4512-9B24-69E5086D02B8}"/>
              </a:ext>
            </a:extLst>
          </p:cNvPr>
          <p:cNvSpPr/>
          <p:nvPr/>
        </p:nvSpPr>
        <p:spPr>
          <a:xfrm>
            <a:off x="273136" y="5045228"/>
            <a:ext cx="5704891" cy="526774"/>
          </a:xfrm>
          <a:prstGeom prst="wedgeRoundRectCallout">
            <a:avLst>
              <a:gd name="adj1" fmla="val -7916"/>
              <a:gd name="adj2" fmla="val -77423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AAE2CA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Orientación: El 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AAE2C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Deseo/Búsqueda </a:t>
            </a:r>
            <a:endParaRPr kumimoji="0" lang="es-AR" sz="1800" b="1" i="0" u="none" strike="noStrike" kern="1200" cap="none" spc="0" normalizeH="0" baseline="0" noProof="0" dirty="0">
              <a:ln>
                <a:noFill/>
              </a:ln>
              <a:solidFill>
                <a:srgbClr val="AAE2CA">
                  <a:lumMod val="20000"/>
                  <a:lumOff val="80000"/>
                </a:srgbClr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20" name="Bocadillo: rectángulo con esquinas redondeadas 19">
            <a:extLst>
              <a:ext uri="{FF2B5EF4-FFF2-40B4-BE49-F238E27FC236}">
                <a16:creationId xmlns:a16="http://schemas.microsoft.com/office/drawing/2014/main" id="{0F070415-B92A-43A6-9740-51E68F8EA30B}"/>
              </a:ext>
            </a:extLst>
          </p:cNvPr>
          <p:cNvSpPr/>
          <p:nvPr/>
        </p:nvSpPr>
        <p:spPr>
          <a:xfrm>
            <a:off x="8223589" y="3298264"/>
            <a:ext cx="3670871" cy="526774"/>
          </a:xfrm>
          <a:prstGeom prst="wedgeRoundRectCallout">
            <a:avLst>
              <a:gd name="adj1" fmla="val -19632"/>
              <a:gd name="adj2" fmla="val -114619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AAE2CA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Valoración: Valencias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AAE2C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es-AR" sz="1800" b="1" i="0" u="none" strike="noStrike" kern="1200" cap="none" spc="0" normalizeH="0" baseline="0" noProof="0" dirty="0">
              <a:ln>
                <a:noFill/>
              </a:ln>
              <a:solidFill>
                <a:srgbClr val="AAE2CA">
                  <a:lumMod val="20000"/>
                  <a:lumOff val="80000"/>
                </a:srgbClr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011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abi\Desktop\Imagenes\esfera temperamental\esf deseo emoc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7216">
            <a:off x="3100986" y="1143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696683" y="832489"/>
            <a:ext cx="2441695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Cognición</a:t>
            </a:r>
          </a:p>
        </p:txBody>
      </p:sp>
      <p:sp>
        <p:nvSpPr>
          <p:cNvPr id="4" name="3 Rectángulo"/>
          <p:cNvSpPr/>
          <p:nvPr/>
        </p:nvSpPr>
        <p:spPr>
          <a:xfrm>
            <a:off x="6724963" y="5208841"/>
            <a:ext cx="194796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50" normalizeH="0" baseline="0" noProof="0" dirty="0" err="1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Arousal</a:t>
            </a:r>
            <a:endParaRPr kumimoji="0" lang="es-ES" sz="3600" b="1" i="0" u="none" strike="noStrike" kern="1200" cap="none" spc="50" normalizeH="0" baseline="0" noProof="0" dirty="0">
              <a:ln w="12700" cmpd="sng">
                <a:solidFill>
                  <a:srgbClr val="2D2D8A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rgbClr val="2D2D8A">
                    <a:satMod val="180000"/>
                    <a:alpha val="30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8201709" y="2202051"/>
            <a:ext cx="1752600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Arial"/>
              </a:rPr>
              <a:t>Emoción</a:t>
            </a: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2495601" y="4653136"/>
            <a:ext cx="1949335" cy="438150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effectLst>
            <a:glow rad="101600">
              <a:srgbClr val="0D0DBF">
                <a:alpha val="32941"/>
              </a:srgbClr>
            </a:glow>
            <a:softEdge rad="31750"/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0" cap="none" spc="0" normalizeH="0" baseline="0" noProof="0" dirty="0">
                <a:ln>
                  <a:noFill/>
                </a:ln>
                <a:solidFill>
                  <a:srgbClr val="4370AD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Motivación</a:t>
            </a:r>
          </a:p>
        </p:txBody>
      </p:sp>
      <p:pic>
        <p:nvPicPr>
          <p:cNvPr id="7" name="Picture 2" descr="C:\Users\gabi\Desktop\Imagenes\cono base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7000"/>
                    </a14:imgEffect>
                    <a14:imgEffect>
                      <a14:brightnessContrast bright="90000" contras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47022">
            <a:off x="3762515" y="-657518"/>
            <a:ext cx="4792258" cy="734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Flecha curvada hacia la derecha"/>
          <p:cNvSpPr/>
          <p:nvPr/>
        </p:nvSpPr>
        <p:spPr>
          <a:xfrm rot="8016323">
            <a:off x="7169809" y="66548"/>
            <a:ext cx="755319" cy="2178210"/>
          </a:xfrm>
          <a:prstGeom prst="curved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8 Flecha curvada hacia la derecha"/>
          <p:cNvSpPr/>
          <p:nvPr/>
        </p:nvSpPr>
        <p:spPr>
          <a:xfrm rot="10589089" flipH="1">
            <a:off x="3087860" y="1667823"/>
            <a:ext cx="764814" cy="2178210"/>
          </a:xfrm>
          <a:prstGeom prst="curved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713556" y="8379"/>
            <a:ext cx="184858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50" normalizeH="0" baseline="0" noProof="0" dirty="0" err="1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Cortex</a:t>
            </a:r>
            <a:endParaRPr kumimoji="0" lang="es-ES" sz="4000" b="1" i="0" u="none" strike="noStrike" kern="1200" cap="none" spc="50" normalizeH="0" baseline="0" noProof="0" dirty="0">
              <a:ln w="12700" cmpd="sng">
                <a:solidFill>
                  <a:srgbClr val="2D2D8A">
                    <a:satMod val="120000"/>
                    <a:shade val="80000"/>
                  </a:srgbClr>
                </a:solidFill>
                <a:prstDash val="solid"/>
              </a:ln>
              <a:solidFill>
                <a:srgbClr val="00B0F0"/>
              </a:solidFill>
              <a:effectLst>
                <a:glow rad="53100">
                  <a:srgbClr val="2D2D8A">
                    <a:satMod val="180000"/>
                    <a:alpha val="30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8470355" y="5855172"/>
            <a:ext cx="193091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Tronco</a:t>
            </a:r>
          </a:p>
        </p:txBody>
      </p:sp>
      <p:sp>
        <p:nvSpPr>
          <p:cNvPr id="13" name="12 Rectángulo"/>
          <p:cNvSpPr/>
          <p:nvPr/>
        </p:nvSpPr>
        <p:spPr>
          <a:xfrm rot="19217244">
            <a:off x="4840545" y="3253119"/>
            <a:ext cx="294664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50" normalizeH="0" baseline="0" noProof="0" dirty="0" err="1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Mescencefálo</a:t>
            </a:r>
            <a:endParaRPr kumimoji="0" lang="es-ES" sz="3200" b="1" i="0" u="none" strike="noStrike" kern="1200" cap="none" spc="50" normalizeH="0" baseline="0" noProof="0" dirty="0">
              <a:ln w="12700" cmpd="sng">
                <a:solidFill>
                  <a:srgbClr val="2D2D8A">
                    <a:satMod val="120000"/>
                    <a:shade val="80000"/>
                  </a:srgbClr>
                </a:solidFill>
                <a:prstDash val="solid"/>
              </a:ln>
              <a:solidFill>
                <a:srgbClr val="00B0F0"/>
              </a:solidFill>
              <a:effectLst>
                <a:glow rad="53100">
                  <a:srgbClr val="2D2D8A">
                    <a:satMod val="180000"/>
                    <a:alpha val="30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4" name="Picture 2" descr="C:\Users\gabi\Desktop\Imagenes\cono base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7000"/>
                    </a14:imgEffect>
                    <a14:imgEffect>
                      <a14:brightnessContrast bright="90000" contras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82916">
            <a:off x="1576246" y="-1843954"/>
            <a:ext cx="8450762" cy="922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inta: curvada e inclinada hacia abajo 7">
            <a:extLst>
              <a:ext uri="{FF2B5EF4-FFF2-40B4-BE49-F238E27FC236}">
                <a16:creationId xmlns:a16="http://schemas.microsoft.com/office/drawing/2014/main" id="{ECCCDB59-EA50-40D5-B65D-7E6337C85056}"/>
              </a:ext>
            </a:extLst>
          </p:cNvPr>
          <p:cNvSpPr/>
          <p:nvPr/>
        </p:nvSpPr>
        <p:spPr>
          <a:xfrm>
            <a:off x="8593169" y="5338250"/>
            <a:ext cx="2192518" cy="567559"/>
          </a:xfrm>
          <a:prstGeom prst="ellipseRibbon">
            <a:avLst>
              <a:gd name="adj1" fmla="val 25000"/>
              <a:gd name="adj2" fmla="val 75000"/>
              <a:gd name="adj3" fmla="val 1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ACTIVACIÓN</a:t>
            </a:r>
          </a:p>
        </p:txBody>
      </p:sp>
      <p:sp>
        <p:nvSpPr>
          <p:cNvPr id="15" name="Cinta: curvada e inclinada hacia abajo 14">
            <a:extLst>
              <a:ext uri="{FF2B5EF4-FFF2-40B4-BE49-F238E27FC236}">
                <a16:creationId xmlns:a16="http://schemas.microsoft.com/office/drawing/2014/main" id="{34DEB384-F3E2-4B4B-90AC-C885791C5FFC}"/>
              </a:ext>
            </a:extLst>
          </p:cNvPr>
          <p:cNvSpPr/>
          <p:nvPr/>
        </p:nvSpPr>
        <p:spPr>
          <a:xfrm>
            <a:off x="9999482" y="2202051"/>
            <a:ext cx="2192518" cy="567559"/>
          </a:xfrm>
          <a:prstGeom prst="ellipseRibbon">
            <a:avLst>
              <a:gd name="adj1" fmla="val 25000"/>
              <a:gd name="adj2" fmla="val 75000"/>
              <a:gd name="adj3" fmla="val 1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VALENCIA</a:t>
            </a:r>
          </a:p>
        </p:txBody>
      </p:sp>
      <p:sp>
        <p:nvSpPr>
          <p:cNvPr id="16" name="Cinta: curvada e inclinada hacia abajo 15">
            <a:extLst>
              <a:ext uri="{FF2B5EF4-FFF2-40B4-BE49-F238E27FC236}">
                <a16:creationId xmlns:a16="http://schemas.microsoft.com/office/drawing/2014/main" id="{F911EC79-CE4B-47A9-83A8-37DA6E216F48}"/>
              </a:ext>
            </a:extLst>
          </p:cNvPr>
          <p:cNvSpPr/>
          <p:nvPr/>
        </p:nvSpPr>
        <p:spPr>
          <a:xfrm>
            <a:off x="2200348" y="5155307"/>
            <a:ext cx="2539837" cy="567559"/>
          </a:xfrm>
          <a:prstGeom prst="ellipseRibbon">
            <a:avLst>
              <a:gd name="adj1" fmla="val 25000"/>
              <a:gd name="adj2" fmla="val 75000"/>
              <a:gd name="adj3" fmla="val 1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ANTICIPACIÓN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7380E7D-D7DA-4BE9-B5D2-4F75F8733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02" y="631757"/>
            <a:ext cx="2535255" cy="218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3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2" grpId="0" animBg="1"/>
      <p:bldP spid="9" grpId="0" animBg="1"/>
      <p:bldP spid="10" grpId="0"/>
      <p:bldP spid="12" grpId="0"/>
      <p:bldP spid="13" grpId="0"/>
      <p:bldP spid="8" grpId="0" animBg="1"/>
      <p:bldP spid="15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edia1.s-nbcnews.com/i/msnbc/Components/Photos/060531/060531_graviton_hmed_3p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453" y="1732346"/>
            <a:ext cx="5007429" cy="375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8067594" y="3747189"/>
            <a:ext cx="1596260" cy="40202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Emoción</a:t>
            </a:r>
          </a:p>
        </p:txBody>
      </p:sp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2839259" y="3564435"/>
            <a:ext cx="1657665" cy="406130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effectLst>
            <a:glow rad="101600">
              <a:srgbClr val="0D0DBF">
                <a:alpha val="32941"/>
              </a:srgbClr>
            </a:glow>
            <a:softEdge rad="31750"/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700" b="0" i="0" u="none" strike="noStrike" kern="10" cap="none" spc="0" normalizeH="0" baseline="0" noProof="0" dirty="0">
                <a:ln>
                  <a:noFill/>
                </a:ln>
                <a:solidFill>
                  <a:srgbClr val="4370AD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Motivación</a:t>
            </a:r>
            <a:endParaRPr kumimoji="0" lang="es-ES" sz="2700" b="0" i="0" u="sng" strike="noStrike" kern="10" cap="none" spc="0" normalizeH="0" baseline="0" noProof="0" dirty="0">
              <a:ln>
                <a:noFill/>
              </a:ln>
              <a:solidFill>
                <a:srgbClr val="4370AD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208568" y="5201433"/>
            <a:ext cx="1857689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300" b="1" i="0" u="none" strike="noStrike" kern="1200" cap="none" spc="38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AROUSAL</a:t>
            </a:r>
          </a:p>
        </p:txBody>
      </p:sp>
      <p:sp>
        <p:nvSpPr>
          <p:cNvPr id="7" name="4 Rectángulo"/>
          <p:cNvSpPr/>
          <p:nvPr/>
        </p:nvSpPr>
        <p:spPr>
          <a:xfrm>
            <a:off x="4675026" y="1107416"/>
            <a:ext cx="3162825" cy="761747"/>
          </a:xfrm>
          <a:prstGeom prst="rect">
            <a:avLst/>
          </a:prstGeom>
          <a:noFill/>
          <a:scene3d>
            <a:camera prst="perspectiveRelaxedModerately"/>
            <a:lightRig rig="freezing" dir="t"/>
          </a:scene3d>
          <a:sp3d prstMaterial="dkEdge">
            <a:bevelT prst="angle"/>
          </a:sp3d>
        </p:spPr>
        <p:txBody>
          <a:bodyPr wrap="square" lIns="68580" tIns="34290" rIns="68580" bIns="34290">
            <a:spAutoFit/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500" b="1" i="0" u="none" strike="noStrike" kern="1200" cap="all" spc="0" normalizeH="0" baseline="0" noProof="0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COGNICIÓN</a:t>
            </a:r>
            <a:endParaRPr kumimoji="0" lang="es-ES" sz="4500" b="1" i="0" u="none" strike="noStrike" kern="1200" cap="none" spc="0" normalizeH="0" baseline="0" noProof="0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3 Rectángulo">
            <a:extLst>
              <a:ext uri="{FF2B5EF4-FFF2-40B4-BE49-F238E27FC236}">
                <a16:creationId xmlns:a16="http://schemas.microsoft.com/office/drawing/2014/main" id="{A88B694B-5C02-4F97-A1E0-6F426D12B783}"/>
              </a:ext>
            </a:extLst>
          </p:cNvPr>
          <p:cNvSpPr/>
          <p:nvPr/>
        </p:nvSpPr>
        <p:spPr>
          <a:xfrm>
            <a:off x="9894061" y="3647399"/>
            <a:ext cx="1583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1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Miedo</a:t>
            </a:r>
          </a:p>
        </p:txBody>
      </p:sp>
      <p:sp>
        <p:nvSpPr>
          <p:cNvPr id="9" name="3 Rectángulo">
            <a:extLst>
              <a:ext uri="{FF2B5EF4-FFF2-40B4-BE49-F238E27FC236}">
                <a16:creationId xmlns:a16="http://schemas.microsoft.com/office/drawing/2014/main" id="{59A84986-4642-4183-8F3B-2A1F623565CF}"/>
              </a:ext>
            </a:extLst>
          </p:cNvPr>
          <p:cNvSpPr/>
          <p:nvPr/>
        </p:nvSpPr>
        <p:spPr>
          <a:xfrm>
            <a:off x="171541" y="3564435"/>
            <a:ext cx="266771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000000">
                    <a:lumMod val="20000"/>
                    <a:lumOff val="80000"/>
                  </a:srgbClr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Expectación</a:t>
            </a:r>
          </a:p>
        </p:txBody>
      </p:sp>
      <p:sp>
        <p:nvSpPr>
          <p:cNvPr id="10" name="3 Rectángulo">
            <a:extLst>
              <a:ext uri="{FF2B5EF4-FFF2-40B4-BE49-F238E27FC236}">
                <a16:creationId xmlns:a16="http://schemas.microsoft.com/office/drawing/2014/main" id="{8B8A9C21-2B04-43A6-B55E-1DC61281FA24}"/>
              </a:ext>
            </a:extLst>
          </p:cNvPr>
          <p:cNvSpPr/>
          <p:nvPr/>
        </p:nvSpPr>
        <p:spPr>
          <a:xfrm>
            <a:off x="4909063" y="5669657"/>
            <a:ext cx="245669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000000">
                    <a:lumMod val="20000"/>
                    <a:lumOff val="80000"/>
                  </a:srgbClr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ACTIVACIÓN</a:t>
            </a:r>
          </a:p>
        </p:txBody>
      </p:sp>
      <p:sp>
        <p:nvSpPr>
          <p:cNvPr id="11" name="3 Rectángulo">
            <a:extLst>
              <a:ext uri="{FF2B5EF4-FFF2-40B4-BE49-F238E27FC236}">
                <a16:creationId xmlns:a16="http://schemas.microsoft.com/office/drawing/2014/main" id="{5EAC6A18-AD43-4307-B43B-9C88F8F180D8}"/>
              </a:ext>
            </a:extLst>
          </p:cNvPr>
          <p:cNvSpPr/>
          <p:nvPr/>
        </p:nvSpPr>
        <p:spPr>
          <a:xfrm>
            <a:off x="4909063" y="1869163"/>
            <a:ext cx="26267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1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Arial"/>
              </a:rPr>
              <a:t>Ansiedad</a:t>
            </a:r>
          </a:p>
        </p:txBody>
      </p:sp>
    </p:spTree>
    <p:extLst>
      <p:ext uri="{BB962C8B-B14F-4D97-AF65-F5344CB8AC3E}">
        <p14:creationId xmlns:p14="http://schemas.microsoft.com/office/powerpoint/2010/main" val="283064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CB5CD87-4073-4E8D-95BF-6C7513196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02" y="-9252"/>
            <a:ext cx="6639119" cy="416392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764D1AA-64A5-4D33-82A2-F2FD566963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591"/>
          <a:stretch/>
        </p:blipFill>
        <p:spPr>
          <a:xfrm>
            <a:off x="793802" y="4024511"/>
            <a:ext cx="6639526" cy="2707697"/>
          </a:xfrm>
          <a:prstGeom prst="rect">
            <a:avLst/>
          </a:prstGeom>
        </p:spPr>
      </p:pic>
      <p:sp>
        <p:nvSpPr>
          <p:cNvPr id="6" name="33 Flecha derecha">
            <a:extLst>
              <a:ext uri="{FF2B5EF4-FFF2-40B4-BE49-F238E27FC236}">
                <a16:creationId xmlns:a16="http://schemas.microsoft.com/office/drawing/2014/main" id="{66AEF6CA-5F20-41A3-A1AE-F4F8D08CA6C8}"/>
              </a:ext>
            </a:extLst>
          </p:cNvPr>
          <p:cNvSpPr/>
          <p:nvPr/>
        </p:nvSpPr>
        <p:spPr>
          <a:xfrm rot="5400000">
            <a:off x="3401367" y="2999208"/>
            <a:ext cx="6646469" cy="819536"/>
          </a:xfrm>
          <a:prstGeom prst="rightArrow">
            <a:avLst/>
          </a:prstGeom>
          <a:gradFill flip="none" rotWithShape="1">
            <a:gsLst>
              <a:gs pos="0">
                <a:srgbClr val="C00000"/>
              </a:gs>
              <a:gs pos="5000">
                <a:srgbClr val="8E0209"/>
              </a:gs>
              <a:gs pos="34000">
                <a:srgbClr val="FFC000"/>
              </a:gs>
              <a:gs pos="25000">
                <a:srgbClr val="DD0033"/>
              </a:gs>
              <a:gs pos="13000">
                <a:srgbClr val="BA0066"/>
              </a:gs>
              <a:gs pos="65000">
                <a:srgbClr val="FF33CC"/>
              </a:gs>
              <a:gs pos="52000">
                <a:srgbClr val="FF4100"/>
              </a:gs>
              <a:gs pos="43000">
                <a:srgbClr val="FF0000"/>
              </a:gs>
              <a:gs pos="87000">
                <a:srgbClr val="CC00CC"/>
              </a:gs>
            </a:gsLst>
            <a:path path="rect">
              <a:fillToRect r="100000" b="100000"/>
            </a:path>
            <a:tileRect l="-100000" t="-100000"/>
          </a:grad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dir="7500000">
              <a:srgbClr val="FFC000">
                <a:alpha val="97000"/>
              </a:srgbClr>
            </a:innerShdw>
            <a:reflection blurRad="6350" stA="110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Abrir llave 6">
            <a:extLst>
              <a:ext uri="{FF2B5EF4-FFF2-40B4-BE49-F238E27FC236}">
                <a16:creationId xmlns:a16="http://schemas.microsoft.com/office/drawing/2014/main" id="{D3B321C6-07A7-460D-8B9B-6C2ED9EED2C9}"/>
              </a:ext>
            </a:extLst>
          </p:cNvPr>
          <p:cNvSpPr/>
          <p:nvPr/>
        </p:nvSpPr>
        <p:spPr>
          <a:xfrm>
            <a:off x="480805" y="99536"/>
            <a:ext cx="625993" cy="2958957"/>
          </a:xfrm>
          <a:prstGeom prst="leftBrac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Ó</a:t>
            </a:r>
            <a:endParaRPr kumimoji="0" lang="es-A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8" name="Abrir llave 7">
            <a:extLst>
              <a:ext uri="{FF2B5EF4-FFF2-40B4-BE49-F238E27FC236}">
                <a16:creationId xmlns:a16="http://schemas.microsoft.com/office/drawing/2014/main" id="{C255AB36-F732-4CFD-AE73-48D644BE9F64}"/>
              </a:ext>
            </a:extLst>
          </p:cNvPr>
          <p:cNvSpPr/>
          <p:nvPr/>
        </p:nvSpPr>
        <p:spPr>
          <a:xfrm>
            <a:off x="424705" y="3494743"/>
            <a:ext cx="625993" cy="3105430"/>
          </a:xfrm>
          <a:prstGeom prst="leftBrac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EXO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GENO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E17739F-F64C-494B-8BD9-D20776D6B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658" y="2601090"/>
            <a:ext cx="3220092" cy="1325563"/>
          </a:xfrm>
        </p:spPr>
        <p:txBody>
          <a:bodyPr>
            <a:normAutofit/>
          </a:bodyPr>
          <a:lstStyle/>
          <a:p>
            <a:r>
              <a:rPr lang="es-AR" sz="8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DSM 5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D93AA58-F092-4C0F-8C39-BBF46D556ABF}"/>
              </a:ext>
            </a:extLst>
          </p:cNvPr>
          <p:cNvSpPr txBox="1"/>
          <p:nvPr/>
        </p:nvSpPr>
        <p:spPr>
          <a:xfrm>
            <a:off x="6856077" y="40017"/>
            <a:ext cx="1797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AUTISMO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661DB13-1E82-4D2E-8F62-9B8C2AF62A95}"/>
              </a:ext>
            </a:extLst>
          </p:cNvPr>
          <p:cNvSpPr txBox="1"/>
          <p:nvPr/>
        </p:nvSpPr>
        <p:spPr>
          <a:xfrm>
            <a:off x="6876145" y="555241"/>
            <a:ext cx="1797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PSICOSIS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5B020DC-40EC-495B-8B24-328EAC2A26E8}"/>
              </a:ext>
            </a:extLst>
          </p:cNvPr>
          <p:cNvSpPr txBox="1"/>
          <p:nvPr/>
        </p:nvSpPr>
        <p:spPr>
          <a:xfrm>
            <a:off x="6915163" y="1018999"/>
            <a:ext cx="1797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BIPOLAR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BDF13CF-FB53-4875-8DF0-2786FBD9F3AC}"/>
              </a:ext>
            </a:extLst>
          </p:cNvPr>
          <p:cNvSpPr txBox="1"/>
          <p:nvPr/>
        </p:nvSpPr>
        <p:spPr>
          <a:xfrm>
            <a:off x="6905886" y="3557321"/>
            <a:ext cx="1461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STRESS 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096983B-651F-4A32-8101-2D8F84A33480}"/>
              </a:ext>
            </a:extLst>
          </p:cNvPr>
          <p:cNvSpPr txBox="1"/>
          <p:nvPr/>
        </p:nvSpPr>
        <p:spPr>
          <a:xfrm>
            <a:off x="6937020" y="6012740"/>
            <a:ext cx="212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DEMENCIA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F476AB2-A57C-46E6-AE43-21F3885753DF}"/>
              </a:ext>
            </a:extLst>
          </p:cNvPr>
          <p:cNvSpPr txBox="1"/>
          <p:nvPr/>
        </p:nvSpPr>
        <p:spPr>
          <a:xfrm>
            <a:off x="6848448" y="5107331"/>
            <a:ext cx="170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PERSONALIDAD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DA98976-0DA3-49F6-A453-BD3D20DA0BA7}"/>
              </a:ext>
            </a:extLst>
          </p:cNvPr>
          <p:cNvSpPr txBox="1"/>
          <p:nvPr/>
        </p:nvSpPr>
        <p:spPr>
          <a:xfrm>
            <a:off x="6876145" y="4448588"/>
            <a:ext cx="212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ADICCION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40E3A39-D920-4A01-9AA9-87C03987167B}"/>
              </a:ext>
            </a:extLst>
          </p:cNvPr>
          <p:cNvSpPr txBox="1"/>
          <p:nvPr/>
        </p:nvSpPr>
        <p:spPr>
          <a:xfrm>
            <a:off x="6876145" y="3998735"/>
            <a:ext cx="212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TRAUMA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028560B-CA85-4B6C-834D-6A90E508393B}"/>
              </a:ext>
            </a:extLst>
          </p:cNvPr>
          <p:cNvSpPr txBox="1"/>
          <p:nvPr/>
        </p:nvSpPr>
        <p:spPr>
          <a:xfrm>
            <a:off x="6892289" y="6302759"/>
            <a:ext cx="212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Neurocognitivos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6E90AEF0-090C-4367-BBA4-44077F2C6EF3}"/>
              </a:ext>
            </a:extLst>
          </p:cNvPr>
          <p:cNvSpPr/>
          <p:nvPr/>
        </p:nvSpPr>
        <p:spPr>
          <a:xfrm>
            <a:off x="7567635" y="1460392"/>
            <a:ext cx="2782956" cy="53421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33 Flecha derecha">
            <a:extLst>
              <a:ext uri="{FF2B5EF4-FFF2-40B4-BE49-F238E27FC236}">
                <a16:creationId xmlns:a16="http://schemas.microsoft.com/office/drawing/2014/main" id="{D6353B6F-75DD-435F-9670-DAE163D98306}"/>
              </a:ext>
            </a:extLst>
          </p:cNvPr>
          <p:cNvSpPr/>
          <p:nvPr/>
        </p:nvSpPr>
        <p:spPr>
          <a:xfrm rot="10800000">
            <a:off x="21047" y="3253831"/>
            <a:ext cx="12192000" cy="82227"/>
          </a:xfrm>
          <a:prstGeom prst="rightArrow">
            <a:avLst>
              <a:gd name="adj1" fmla="val 100000"/>
              <a:gd name="adj2" fmla="val 50000"/>
            </a:avLst>
          </a:prstGeom>
          <a:gradFill flip="none" rotWithShape="1">
            <a:gsLst>
              <a:gs pos="0">
                <a:srgbClr val="C00000"/>
              </a:gs>
              <a:gs pos="5000">
                <a:srgbClr val="8E0209"/>
              </a:gs>
              <a:gs pos="34000">
                <a:srgbClr val="FFC000"/>
              </a:gs>
              <a:gs pos="25000">
                <a:srgbClr val="DD0033"/>
              </a:gs>
              <a:gs pos="13000">
                <a:srgbClr val="BA0066"/>
              </a:gs>
              <a:gs pos="65000">
                <a:srgbClr val="FF33CC"/>
              </a:gs>
              <a:gs pos="52000">
                <a:srgbClr val="FF4100"/>
              </a:gs>
              <a:gs pos="43000">
                <a:srgbClr val="FF0000"/>
              </a:gs>
              <a:gs pos="87000">
                <a:srgbClr val="CC00CC"/>
              </a:gs>
            </a:gsLst>
            <a:path path="rect">
              <a:fillToRect r="100000" b="100000"/>
            </a:path>
            <a:tileRect l="-100000" t="-100000"/>
          </a:grad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dir="7500000">
              <a:srgbClr val="FFC000">
                <a:alpha val="97000"/>
              </a:srgbClr>
            </a:innerShdw>
            <a:reflection blurRad="6350" stA="110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5C622EE-D56B-4A47-BE94-9A3FA6B150F7}"/>
              </a:ext>
            </a:extLst>
          </p:cNvPr>
          <p:cNvSpPr txBox="1"/>
          <p:nvPr/>
        </p:nvSpPr>
        <p:spPr>
          <a:xfrm>
            <a:off x="7980266" y="1422123"/>
            <a:ext cx="2120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DEPRESIÓN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E8597A7-A778-4BD9-ACB4-D49CC809C53B}"/>
              </a:ext>
            </a:extLst>
          </p:cNvPr>
          <p:cNvSpPr txBox="1"/>
          <p:nvPr/>
        </p:nvSpPr>
        <p:spPr>
          <a:xfrm>
            <a:off x="8168050" y="562565"/>
            <a:ext cx="1582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DELIRIO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71B59FB-317E-4EDE-A983-7E535D9704A1}"/>
              </a:ext>
            </a:extLst>
          </p:cNvPr>
          <p:cNvSpPr txBox="1"/>
          <p:nvPr/>
        </p:nvSpPr>
        <p:spPr>
          <a:xfrm>
            <a:off x="8112230" y="2072754"/>
            <a:ext cx="2120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ANSIEDAD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5CC70ECA-0CBB-4C7F-8725-F51441C2E85F}"/>
              </a:ext>
            </a:extLst>
          </p:cNvPr>
          <p:cNvSpPr/>
          <p:nvPr/>
        </p:nvSpPr>
        <p:spPr>
          <a:xfrm>
            <a:off x="7662395" y="2120596"/>
            <a:ext cx="2782956" cy="53421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760E0DA0-A6AD-4EA6-98D1-E46D2A7F1AF8}"/>
              </a:ext>
            </a:extLst>
          </p:cNvPr>
          <p:cNvSpPr/>
          <p:nvPr/>
        </p:nvSpPr>
        <p:spPr>
          <a:xfrm>
            <a:off x="7952741" y="591828"/>
            <a:ext cx="1937919" cy="53421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186847BA-D8CF-4868-BAF7-56EDB1F28458}"/>
              </a:ext>
            </a:extLst>
          </p:cNvPr>
          <p:cNvSpPr/>
          <p:nvPr/>
        </p:nvSpPr>
        <p:spPr>
          <a:xfrm>
            <a:off x="8504258" y="4973667"/>
            <a:ext cx="2120905" cy="5997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C8AC4D74-C4B0-46CD-A43E-BDC645487B0A}"/>
              </a:ext>
            </a:extLst>
          </p:cNvPr>
          <p:cNvSpPr/>
          <p:nvPr/>
        </p:nvSpPr>
        <p:spPr>
          <a:xfrm>
            <a:off x="7942947" y="3959257"/>
            <a:ext cx="2782956" cy="53421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3E37E82-AEF9-49EC-BA0B-BED02494E200}"/>
              </a:ext>
            </a:extLst>
          </p:cNvPr>
          <p:cNvSpPr txBox="1"/>
          <p:nvPr/>
        </p:nvSpPr>
        <p:spPr>
          <a:xfrm>
            <a:off x="8118332" y="3918347"/>
            <a:ext cx="2506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DISOCIATIVO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4245360-6415-4E24-91B6-E5968845BBD3}"/>
              </a:ext>
            </a:extLst>
          </p:cNvPr>
          <p:cNvSpPr txBox="1"/>
          <p:nvPr/>
        </p:nvSpPr>
        <p:spPr>
          <a:xfrm>
            <a:off x="8553959" y="4970001"/>
            <a:ext cx="1940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VINCULAR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0361E7C-D4F8-4F71-859B-283BCD9FD1CD}"/>
              </a:ext>
            </a:extLst>
          </p:cNvPr>
          <p:cNvSpPr txBox="1"/>
          <p:nvPr/>
        </p:nvSpPr>
        <p:spPr>
          <a:xfrm>
            <a:off x="8050151" y="25173"/>
            <a:ext cx="1926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DESARROLLO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4A936DCC-DC9E-4C41-8C30-A714C4528D5A}"/>
              </a:ext>
            </a:extLst>
          </p:cNvPr>
          <p:cNvSpPr txBox="1"/>
          <p:nvPr/>
        </p:nvSpPr>
        <p:spPr>
          <a:xfrm>
            <a:off x="8654055" y="5979257"/>
            <a:ext cx="2372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DEGENERATIVO</a:t>
            </a: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F57726D5-E3E7-48E2-B9D5-0F0615050DC7}"/>
              </a:ext>
            </a:extLst>
          </p:cNvPr>
          <p:cNvSpPr/>
          <p:nvPr/>
        </p:nvSpPr>
        <p:spPr>
          <a:xfrm>
            <a:off x="7947745" y="-16979"/>
            <a:ext cx="2109757" cy="53421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115E77FA-1F5A-4D83-84F9-55AABB74B17A}"/>
              </a:ext>
            </a:extLst>
          </p:cNvPr>
          <p:cNvSpPr/>
          <p:nvPr/>
        </p:nvSpPr>
        <p:spPr>
          <a:xfrm>
            <a:off x="8311294" y="5930621"/>
            <a:ext cx="2758974" cy="53421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0CAFD832-6314-41D3-A25A-10F6DC795BD5}"/>
              </a:ext>
            </a:extLst>
          </p:cNvPr>
          <p:cNvGrpSpPr/>
          <p:nvPr/>
        </p:nvGrpSpPr>
        <p:grpSpPr>
          <a:xfrm>
            <a:off x="10309602" y="4859317"/>
            <a:ext cx="2177191" cy="784084"/>
            <a:chOff x="8865901" y="1536119"/>
            <a:chExt cx="2079270" cy="629277"/>
          </a:xfrm>
        </p:grpSpPr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A29AFAD7-0E87-41BA-9743-FC0131D93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05536" y="1626757"/>
              <a:ext cx="739584" cy="384453"/>
            </a:xfrm>
            <a:prstGeom prst="rect">
              <a:avLst/>
            </a:prstGeom>
          </p:spPr>
        </p:pic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26D0E4BF-1C4A-4EA5-80F6-43BEA6617CD1}"/>
                </a:ext>
              </a:extLst>
            </p:cNvPr>
            <p:cNvSpPr/>
            <p:nvPr/>
          </p:nvSpPr>
          <p:spPr>
            <a:xfrm>
              <a:off x="8865901" y="1536119"/>
              <a:ext cx="2079270" cy="6292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1" i="1" u="none" strike="noStrike" kern="1200" cap="none" spc="0" normalizeH="0" baseline="0" noProof="0" dirty="0">
                  <a:ln w="12700">
                    <a:solidFill>
                      <a:srgbClr val="5B9BD5"/>
                    </a:solidFill>
                    <a:prstDash val="solid"/>
                  </a:ln>
                  <a:solidFill>
                    <a:srgbClr val="FF00FF"/>
                  </a:solidFill>
                  <a:effectLst>
                    <a:outerShdw dist="38100" dir="2640000" algn="bl" rotWithShape="0">
                      <a:srgbClr val="5B9BD5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/>
                </a:rPr>
                <a:t>Amor</a:t>
              </a:r>
              <a:r>
                <a:rPr kumimoji="0" lang="es-ES" sz="3600" b="1" i="1" u="none" strike="noStrike" kern="1200" cap="none" spc="0" normalizeH="0" baseline="0" noProof="0" dirty="0">
                  <a:ln w="12700">
                    <a:solidFill>
                      <a:srgbClr val="5B9BD5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dist="38100" dir="2640000" algn="bl" rotWithShape="0">
                      <a:srgbClr val="5B9BD5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/>
                </a:rPr>
                <a:t>/</a:t>
              </a:r>
              <a:endParaRPr kumimoji="0" lang="es-AR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38" name="Rectángulo 37">
            <a:extLst>
              <a:ext uri="{FF2B5EF4-FFF2-40B4-BE49-F238E27FC236}">
                <a16:creationId xmlns:a16="http://schemas.microsoft.com/office/drawing/2014/main" id="{B1C41ADA-4745-43FC-B897-77E652C960A2}"/>
              </a:ext>
            </a:extLst>
          </p:cNvPr>
          <p:cNvSpPr/>
          <p:nvPr/>
        </p:nvSpPr>
        <p:spPr>
          <a:xfrm>
            <a:off x="9898116" y="1273514"/>
            <a:ext cx="24715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sng" strike="noStrike" kern="1200" cap="none" spc="0" normalizeH="0" baseline="0" noProof="0" dirty="0">
                <a:ln w="12700">
                  <a:solidFill>
                    <a:srgbClr val="2708DE"/>
                  </a:solidFill>
                  <a:prstDash val="solid"/>
                </a:ln>
                <a:solidFill>
                  <a:srgbClr val="C40000"/>
                </a:solidFill>
                <a:effectLst>
                  <a:outerShdw dist="38100" dir="2640000" algn="bl" rotWithShape="0">
                    <a:srgbClr val="2708DE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Depresión</a:t>
            </a:r>
          </a:p>
        </p:txBody>
      </p:sp>
      <p:sp>
        <p:nvSpPr>
          <p:cNvPr id="39" name="WordArt 10">
            <a:extLst>
              <a:ext uri="{FF2B5EF4-FFF2-40B4-BE49-F238E27FC236}">
                <a16:creationId xmlns:a16="http://schemas.microsoft.com/office/drawing/2014/main" id="{798D1565-859F-4495-B7D3-3E3A75BF22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024627" y="2124635"/>
            <a:ext cx="2188420" cy="49747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4993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sng" strike="noStrike" kern="10" cap="none" spc="0" normalizeH="0" baseline="0" noProof="0" dirty="0">
                <a:ln>
                  <a:noFill/>
                </a:ln>
                <a:solidFill>
                  <a:srgbClr val="005828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Impact"/>
                <a:ea typeface="+mn-ea"/>
                <a:cs typeface="Arial"/>
              </a:rPr>
              <a:t>Ansiedad</a:t>
            </a:r>
          </a:p>
        </p:txBody>
      </p:sp>
      <p:sp>
        <p:nvSpPr>
          <p:cNvPr id="40" name="Diagrama de flujo: documento 39">
            <a:extLst>
              <a:ext uri="{FF2B5EF4-FFF2-40B4-BE49-F238E27FC236}">
                <a16:creationId xmlns:a16="http://schemas.microsoft.com/office/drawing/2014/main" id="{0A1CD22E-F76C-4E79-B055-73D0E619456A}"/>
              </a:ext>
            </a:extLst>
          </p:cNvPr>
          <p:cNvSpPr/>
          <p:nvPr/>
        </p:nvSpPr>
        <p:spPr>
          <a:xfrm>
            <a:off x="9840107" y="30082"/>
            <a:ext cx="2286490" cy="469176"/>
          </a:xfrm>
          <a:prstGeom prst="flowChartDocument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0" i="1" u="none" strike="noStrike" kern="1200" cap="none" spc="0" normalizeH="0" baseline="0" noProof="0" dirty="0">
                <a:ln>
                  <a:noFill/>
                </a:ln>
                <a:solidFill>
                  <a:srgbClr val="66CC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Ceguera </a:t>
            </a:r>
            <a:r>
              <a:rPr kumimoji="0" lang="es-AR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66CC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ToM</a:t>
            </a:r>
            <a:endParaRPr kumimoji="0" lang="es-AR" sz="2800" b="0" i="1" u="none" strike="noStrike" kern="1200" cap="none" spc="0" normalizeH="0" baseline="0" noProof="0" dirty="0">
              <a:ln>
                <a:noFill/>
              </a:ln>
              <a:solidFill>
                <a:srgbClr val="66CCFF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1" name="Diagrama de flujo: documento 40">
            <a:extLst>
              <a:ext uri="{FF2B5EF4-FFF2-40B4-BE49-F238E27FC236}">
                <a16:creationId xmlns:a16="http://schemas.microsoft.com/office/drawing/2014/main" id="{E652FD2E-F60B-40C1-90D6-611C3773512B}"/>
              </a:ext>
            </a:extLst>
          </p:cNvPr>
          <p:cNvSpPr/>
          <p:nvPr/>
        </p:nvSpPr>
        <p:spPr>
          <a:xfrm>
            <a:off x="9828293" y="532695"/>
            <a:ext cx="2298304" cy="493609"/>
          </a:xfrm>
          <a:prstGeom prst="flowChartDocument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0" i="1" u="none" strike="noStrike" kern="1200" cap="none" spc="0" normalizeH="0" baseline="0" noProof="0" dirty="0">
                <a:ln>
                  <a:noFill/>
                </a:ln>
                <a:solidFill>
                  <a:srgbClr val="66CC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Anosognosia</a:t>
            </a:r>
          </a:p>
        </p:txBody>
      </p:sp>
      <p:sp>
        <p:nvSpPr>
          <p:cNvPr id="42" name="Diagrama de flujo: documento 41">
            <a:extLst>
              <a:ext uri="{FF2B5EF4-FFF2-40B4-BE49-F238E27FC236}">
                <a16:creationId xmlns:a16="http://schemas.microsoft.com/office/drawing/2014/main" id="{3F24609E-B63A-4FEF-9DC7-0BEF22AD2F70}"/>
              </a:ext>
            </a:extLst>
          </p:cNvPr>
          <p:cNvSpPr/>
          <p:nvPr/>
        </p:nvSpPr>
        <p:spPr>
          <a:xfrm>
            <a:off x="9840107" y="6367730"/>
            <a:ext cx="2298304" cy="493609"/>
          </a:xfrm>
          <a:prstGeom prst="flowChartDocument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0" i="1" u="none" strike="noStrike" kern="1200" cap="none" spc="0" normalizeH="0" baseline="0" noProof="0" dirty="0">
                <a:ln>
                  <a:noFill/>
                </a:ln>
                <a:solidFill>
                  <a:srgbClr val="66CC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Deterioro</a:t>
            </a:r>
          </a:p>
        </p:txBody>
      </p:sp>
      <p:sp>
        <p:nvSpPr>
          <p:cNvPr id="43" name="Diagrama de flujo: documento 42">
            <a:extLst>
              <a:ext uri="{FF2B5EF4-FFF2-40B4-BE49-F238E27FC236}">
                <a16:creationId xmlns:a16="http://schemas.microsoft.com/office/drawing/2014/main" id="{B1F74376-AB43-4D4A-9C71-81E265B98080}"/>
              </a:ext>
            </a:extLst>
          </p:cNvPr>
          <p:cNvSpPr/>
          <p:nvPr/>
        </p:nvSpPr>
        <p:spPr>
          <a:xfrm>
            <a:off x="9738561" y="4351881"/>
            <a:ext cx="2436751" cy="493609"/>
          </a:xfrm>
          <a:prstGeom prst="flowChartDocument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0" i="1" u="none" strike="noStrike" kern="1200" cap="none" spc="0" normalizeH="0" baseline="0" noProof="0" dirty="0">
                <a:ln>
                  <a:noFill/>
                </a:ln>
                <a:solidFill>
                  <a:srgbClr val="66CC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Desconexiones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49778FA-4213-4AA4-95E8-5928AB680CF4}"/>
              </a:ext>
            </a:extLst>
          </p:cNvPr>
          <p:cNvSpPr txBox="1"/>
          <p:nvPr/>
        </p:nvSpPr>
        <p:spPr>
          <a:xfrm>
            <a:off x="6554468" y="58238"/>
            <a:ext cx="88591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69B315C-DC9F-457A-97EA-B29432D293CE}"/>
              </a:ext>
            </a:extLst>
          </p:cNvPr>
          <p:cNvSpPr txBox="1"/>
          <p:nvPr/>
        </p:nvSpPr>
        <p:spPr>
          <a:xfrm>
            <a:off x="3190789" y="791470"/>
            <a:ext cx="350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¿ GENÉTICO ?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36ED85F7-2CAF-4662-9C53-2D88984BF91B}"/>
              </a:ext>
            </a:extLst>
          </p:cNvPr>
          <p:cNvSpPr txBox="1"/>
          <p:nvPr/>
        </p:nvSpPr>
        <p:spPr>
          <a:xfrm>
            <a:off x="3411313" y="4708841"/>
            <a:ext cx="350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¿ ADQUIRIDO ?</a:t>
            </a:r>
          </a:p>
        </p:txBody>
      </p:sp>
    </p:spTree>
    <p:extLst>
      <p:ext uri="{BB962C8B-B14F-4D97-AF65-F5344CB8AC3E}">
        <p14:creationId xmlns:p14="http://schemas.microsoft.com/office/powerpoint/2010/main" val="414382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3" grpId="0" animBg="1"/>
      <p:bldP spid="34" grpId="0" animBg="1"/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2" grpId="0"/>
      <p:bldP spid="3" grpId="0"/>
      <p:bldP spid="4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abi\Desktop\Imagenes\esfera temperamental\esf soci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3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5" descr="roj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704" y="3049669"/>
            <a:ext cx="72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5384908" y="780366"/>
            <a:ext cx="1569660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1430"/>
                <a:solidFill>
                  <a:srgbClr val="FDA1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Placer</a:t>
            </a:r>
          </a:p>
        </p:txBody>
      </p:sp>
      <p:sp>
        <p:nvSpPr>
          <p:cNvPr id="22" name="21 Rectángulo"/>
          <p:cNvSpPr/>
          <p:nvPr/>
        </p:nvSpPr>
        <p:spPr>
          <a:xfrm>
            <a:off x="5394008" y="5258700"/>
            <a:ext cx="142218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Dolor</a:t>
            </a:r>
          </a:p>
        </p:txBody>
      </p:sp>
      <p:sp>
        <p:nvSpPr>
          <p:cNvPr id="31" name="30 Rectángulo"/>
          <p:cNvSpPr/>
          <p:nvPr/>
        </p:nvSpPr>
        <p:spPr>
          <a:xfrm>
            <a:off x="88011" y="33838"/>
            <a:ext cx="192943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T.C.U: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448" y="1527974"/>
            <a:ext cx="987103" cy="3802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9856">
            <a:off x="4130754" y="2795266"/>
            <a:ext cx="4004660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513161" y="382597"/>
            <a:ext cx="3165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EJE</a:t>
            </a: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 ANTERO-POSTERIOR </a:t>
            </a: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632869" y="4702516"/>
            <a:ext cx="2830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EJE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 DORSO-VENTRAL 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993959" y="4469170"/>
            <a:ext cx="2716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EJE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 LATERO-MEDIAL  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AutoShape 11"/>
          <p:cNvSpPr>
            <a:spLocks noChangeArrowheads="1"/>
          </p:cNvSpPr>
          <p:nvPr/>
        </p:nvSpPr>
        <p:spPr bwMode="auto">
          <a:xfrm rot="17665721">
            <a:off x="5584308" y="1215900"/>
            <a:ext cx="1083677" cy="4293066"/>
          </a:xfrm>
          <a:prstGeom prst="upDownArrow">
            <a:avLst>
              <a:gd name="adj1" fmla="val 34167"/>
              <a:gd name="adj2" fmla="val 54463"/>
            </a:avLst>
          </a:prstGeom>
          <a:solidFill>
            <a:srgbClr val="7030A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Analógica</a:t>
            </a:r>
            <a:r>
              <a:rPr kumimoji="0" lang="es-AR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AR" sz="1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lang="es-AR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re-organización</a:t>
            </a:r>
            <a:r>
              <a:rPr kumimoji="0" lang="es-AR" sz="1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r>
              <a:rPr kumimoji="0" lang="es-AR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lang="es-AR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Analítica</a:t>
            </a:r>
          </a:p>
        </p:txBody>
      </p:sp>
      <p:sp>
        <p:nvSpPr>
          <p:cNvPr id="13" name="15 Rectángulo">
            <a:extLst>
              <a:ext uri="{FF2B5EF4-FFF2-40B4-BE49-F238E27FC236}">
                <a16:creationId xmlns:a16="http://schemas.microsoft.com/office/drawing/2014/main" id="{00620459-0E6F-4FD1-B132-4F7788C8A368}"/>
              </a:ext>
            </a:extLst>
          </p:cNvPr>
          <p:cNvSpPr/>
          <p:nvPr/>
        </p:nvSpPr>
        <p:spPr>
          <a:xfrm>
            <a:off x="1274277" y="751929"/>
            <a:ext cx="213231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BBE0E3">
                          <a:shade val="25000"/>
                          <a:satMod val="190000"/>
                        </a:srgbClr>
                      </a:gs>
                      <a:gs pos="80000">
                        <a:srgbClr val="BBE0E3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 3 Ejes</a:t>
            </a:r>
          </a:p>
        </p:txBody>
      </p:sp>
      <p:sp>
        <p:nvSpPr>
          <p:cNvPr id="14" name="WordArt 4">
            <a:extLst>
              <a:ext uri="{FF2B5EF4-FFF2-40B4-BE49-F238E27FC236}">
                <a16:creationId xmlns:a16="http://schemas.microsoft.com/office/drawing/2014/main" id="{397446D8-C913-40BB-87A2-2C5F09C4D3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07496" y="1842214"/>
            <a:ext cx="2294986" cy="3693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Arial"/>
              </a:rPr>
              <a:t>Emoción</a:t>
            </a:r>
          </a:p>
        </p:txBody>
      </p:sp>
      <p:sp>
        <p:nvSpPr>
          <p:cNvPr id="15" name="WordArt 3">
            <a:extLst>
              <a:ext uri="{FF2B5EF4-FFF2-40B4-BE49-F238E27FC236}">
                <a16:creationId xmlns:a16="http://schemas.microsoft.com/office/drawing/2014/main" id="{1E7CF65E-F423-4627-97D9-ED1385379C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07139" y="5110951"/>
            <a:ext cx="1949335" cy="438150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effectLst>
            <a:glow rad="101600">
              <a:srgbClr val="0D0DBF">
                <a:alpha val="32941"/>
              </a:srgbClr>
            </a:glow>
            <a:softEdge rad="31750"/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0" cap="none" spc="0" normalizeH="0" baseline="0" noProof="0" dirty="0">
                <a:ln>
                  <a:noFill/>
                </a:ln>
                <a:solidFill>
                  <a:srgbClr val="4370AD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Motivación</a:t>
            </a:r>
          </a:p>
        </p:txBody>
      </p:sp>
      <p:pic>
        <p:nvPicPr>
          <p:cNvPr id="2" name="Picture 2" descr="Resultado de imagen para barin septal area">
            <a:extLst>
              <a:ext uri="{FF2B5EF4-FFF2-40B4-BE49-F238E27FC236}">
                <a16:creationId xmlns:a16="http://schemas.microsoft.com/office/drawing/2014/main" id="{D12155A3-DE1A-405A-A535-9B7E510DF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247" y="5744497"/>
            <a:ext cx="1690109" cy="114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n relacionada">
            <a:extLst>
              <a:ext uri="{FF2B5EF4-FFF2-40B4-BE49-F238E27FC236}">
                <a16:creationId xmlns:a16="http://schemas.microsoft.com/office/drawing/2014/main" id="{FC223C03-EDB4-4CE4-8CE5-85FF1E260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139" y="5810803"/>
            <a:ext cx="1422184" cy="108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A228939-AB33-448E-9A89-A95A950B7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765" y="5810803"/>
            <a:ext cx="1370466" cy="102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Flecha: a la derecha 22">
            <a:extLst>
              <a:ext uri="{FF2B5EF4-FFF2-40B4-BE49-F238E27FC236}">
                <a16:creationId xmlns:a16="http://schemas.microsoft.com/office/drawing/2014/main" id="{A0911AAE-8087-4B9B-8BDA-5D14BA9CD6D0}"/>
              </a:ext>
            </a:extLst>
          </p:cNvPr>
          <p:cNvSpPr/>
          <p:nvPr/>
        </p:nvSpPr>
        <p:spPr>
          <a:xfrm rot="14808714">
            <a:off x="5795457" y="6367089"/>
            <a:ext cx="601079" cy="173504"/>
          </a:xfrm>
          <a:prstGeom prst="rightArrow">
            <a:avLst/>
          </a:prstGeom>
          <a:gradFill>
            <a:gsLst>
              <a:gs pos="52000">
                <a:srgbClr val="FF0000"/>
              </a:gs>
              <a:gs pos="77000">
                <a:srgbClr val="FF9933"/>
              </a:gs>
              <a:gs pos="100000">
                <a:srgbClr val="FFFF00"/>
              </a:gs>
              <a:gs pos="5000">
                <a:srgbClr val="7005D4"/>
              </a:gs>
              <a:gs pos="20000">
                <a:srgbClr val="8C3D91"/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lecha: a la derecha 23">
            <a:extLst>
              <a:ext uri="{FF2B5EF4-FFF2-40B4-BE49-F238E27FC236}">
                <a16:creationId xmlns:a16="http://schemas.microsoft.com/office/drawing/2014/main" id="{6DD66EA0-E91F-456D-BB53-C231C4F03C72}"/>
              </a:ext>
            </a:extLst>
          </p:cNvPr>
          <p:cNvSpPr/>
          <p:nvPr/>
        </p:nvSpPr>
        <p:spPr>
          <a:xfrm rot="8917041">
            <a:off x="2574574" y="6367088"/>
            <a:ext cx="601079" cy="173504"/>
          </a:xfrm>
          <a:prstGeom prst="rightArrow">
            <a:avLst/>
          </a:prstGeom>
          <a:gradFill>
            <a:gsLst>
              <a:gs pos="52000">
                <a:srgbClr val="FF0000"/>
              </a:gs>
              <a:gs pos="77000">
                <a:srgbClr val="FF9933"/>
              </a:gs>
              <a:gs pos="100000">
                <a:srgbClr val="FFFF00"/>
              </a:gs>
              <a:gs pos="5000">
                <a:srgbClr val="7005D4"/>
              </a:gs>
              <a:gs pos="20000">
                <a:srgbClr val="8C3D91"/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F66C2F28-AC98-484C-BB9C-E56E6BD04356}"/>
              </a:ext>
            </a:extLst>
          </p:cNvPr>
          <p:cNvSpPr/>
          <p:nvPr/>
        </p:nvSpPr>
        <p:spPr>
          <a:xfrm rot="10800000">
            <a:off x="8662673" y="6131147"/>
            <a:ext cx="601079" cy="173504"/>
          </a:xfrm>
          <a:prstGeom prst="rightArrow">
            <a:avLst/>
          </a:prstGeom>
          <a:gradFill>
            <a:gsLst>
              <a:gs pos="52000">
                <a:srgbClr val="FF0000"/>
              </a:gs>
              <a:gs pos="77000">
                <a:srgbClr val="FF9933"/>
              </a:gs>
              <a:gs pos="100000">
                <a:srgbClr val="FFFF00"/>
              </a:gs>
              <a:gs pos="5000">
                <a:srgbClr val="7005D4"/>
              </a:gs>
              <a:gs pos="20000">
                <a:srgbClr val="8C3D91"/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9D2A6CAC-B63E-4CB4-B7BE-D02E1FCB57B3}"/>
              </a:ext>
            </a:extLst>
          </p:cNvPr>
          <p:cNvSpPr/>
          <p:nvPr/>
        </p:nvSpPr>
        <p:spPr>
          <a:xfrm>
            <a:off x="9396514" y="6131147"/>
            <a:ext cx="601079" cy="173504"/>
          </a:xfrm>
          <a:prstGeom prst="rightArrow">
            <a:avLst/>
          </a:prstGeom>
          <a:gradFill>
            <a:gsLst>
              <a:gs pos="52000">
                <a:srgbClr val="FF0000"/>
              </a:gs>
              <a:gs pos="77000">
                <a:srgbClr val="FF9933"/>
              </a:gs>
              <a:gs pos="100000">
                <a:srgbClr val="FFFF00"/>
              </a:gs>
              <a:gs pos="5000">
                <a:srgbClr val="7005D4"/>
              </a:gs>
              <a:gs pos="20000">
                <a:srgbClr val="8C3D91"/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07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36" grpId="0" animBg="1"/>
      <p:bldP spid="14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-9525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246689" y="4405314"/>
            <a:ext cx="80168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ATV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6172201" y="3679825"/>
            <a:ext cx="7921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PAG</a:t>
            </a:r>
          </a:p>
        </p:txBody>
      </p:sp>
      <p:pic>
        <p:nvPicPr>
          <p:cNvPr id="12" name="Picture 8" descr="C:\Users\gabi\Desktop\Imagenes\ed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6" y="3863975"/>
            <a:ext cx="620713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C:\Users\gabi\Desktop\Imagenes\ed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4124325"/>
            <a:ext cx="62071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21 Grupo"/>
          <p:cNvGrpSpPr>
            <a:grpSpLocks/>
          </p:cNvGrpSpPr>
          <p:nvPr/>
        </p:nvGrpSpPr>
        <p:grpSpPr bwMode="auto">
          <a:xfrm>
            <a:off x="4452939" y="2819401"/>
            <a:ext cx="3608387" cy="4295775"/>
            <a:chOff x="9144000" y="816618"/>
            <a:chExt cx="3607682" cy="4296134"/>
          </a:xfrm>
        </p:grpSpPr>
        <p:sp>
          <p:nvSpPr>
            <p:cNvPr id="20" name="19 Arco"/>
            <p:cNvSpPr/>
            <p:nvPr/>
          </p:nvSpPr>
          <p:spPr>
            <a:xfrm rot="20420369">
              <a:off x="9988385" y="816618"/>
              <a:ext cx="1068178" cy="4296134"/>
            </a:xfrm>
            <a:prstGeom prst="arc">
              <a:avLst>
                <a:gd name="adj1" fmla="val 15784882"/>
                <a:gd name="adj2" fmla="val 4614549"/>
              </a:avLst>
            </a:prstGeom>
            <a:ln w="85725">
              <a:solidFill>
                <a:srgbClr val="FF0000"/>
              </a:solidFill>
              <a:headEnd type="stealt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10542314" y="4357039"/>
              <a:ext cx="2209368" cy="368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Via</a:t>
              </a:r>
              <a:r>
                <a:rPr kumimoji="0" 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s-E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Nociceptiva</a:t>
              </a:r>
              <a:endPara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5" name="24 CuadroTexto"/>
            <p:cNvSpPr txBox="1"/>
            <p:nvPr/>
          </p:nvSpPr>
          <p:spPr>
            <a:xfrm>
              <a:off x="9144000" y="1219877"/>
              <a:ext cx="1142777" cy="368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Placer</a:t>
              </a:r>
            </a:p>
          </p:txBody>
        </p:sp>
      </p:grpSp>
      <p:cxnSp>
        <p:nvCxnSpPr>
          <p:cNvPr id="24" name="23 Conector recto de flecha"/>
          <p:cNvCxnSpPr/>
          <p:nvPr/>
        </p:nvCxnSpPr>
        <p:spPr>
          <a:xfrm flipV="1">
            <a:off x="5715001" y="3975100"/>
            <a:ext cx="708025" cy="444500"/>
          </a:xfrm>
          <a:prstGeom prst="straightConnector1">
            <a:avLst/>
          </a:prstGeom>
          <a:ln w="635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103" y="2731919"/>
            <a:ext cx="4045819" cy="293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53C458B-877C-4C4C-8C30-CF67D5641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7929" y="3115397"/>
            <a:ext cx="2078916" cy="475529"/>
          </a:xfrm>
          <a:prstGeom prst="rect">
            <a:avLst/>
          </a:prstGeom>
        </p:spPr>
      </p:pic>
      <p:sp>
        <p:nvSpPr>
          <p:cNvPr id="15" name="WordArt 3">
            <a:extLst>
              <a:ext uri="{FF2B5EF4-FFF2-40B4-BE49-F238E27FC236}">
                <a16:creationId xmlns:a16="http://schemas.microsoft.com/office/drawing/2014/main" id="{684AF7FA-E8EE-4064-9A94-54F42D7B51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48683" y="4587875"/>
            <a:ext cx="1949335" cy="438150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effectLst>
            <a:glow rad="101600">
              <a:srgbClr val="0D0DBF">
                <a:alpha val="32941"/>
              </a:srgbClr>
            </a:glow>
            <a:softEdge rad="31750"/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0" cap="none" spc="0" normalizeH="0" baseline="0" noProof="0" dirty="0">
                <a:ln>
                  <a:noFill/>
                </a:ln>
                <a:solidFill>
                  <a:srgbClr val="4370AD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Motivación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F497BDD-50B8-4AE5-BED0-3A4075AB06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2250" y="5906869"/>
            <a:ext cx="2024047" cy="920576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DA14855-71B1-48BD-AF88-D007DC3BFA02}"/>
              </a:ext>
            </a:extLst>
          </p:cNvPr>
          <p:cNvSpPr/>
          <p:nvPr/>
        </p:nvSpPr>
        <p:spPr>
          <a:xfrm>
            <a:off x="2767750" y="2978539"/>
            <a:ext cx="1880644" cy="600891"/>
          </a:xfrm>
          <a:prstGeom prst="roundRect">
            <a:avLst/>
          </a:prstGeom>
          <a:solidFill>
            <a:srgbClr val="FF00FF">
              <a:alpha val="6000"/>
            </a:srgbClr>
          </a:solidFill>
          <a:ln>
            <a:noFill/>
          </a:ln>
          <a:effectLst>
            <a:glow rad="1193800">
              <a:srgbClr val="FF00FF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Placer</a:t>
            </a:r>
          </a:p>
        </p:txBody>
      </p:sp>
      <p:pic>
        <p:nvPicPr>
          <p:cNvPr id="4" name="Picture 2" descr="Resultado de imagen para barin septal area">
            <a:extLst>
              <a:ext uri="{FF2B5EF4-FFF2-40B4-BE49-F238E27FC236}">
                <a16:creationId xmlns:a16="http://schemas.microsoft.com/office/drawing/2014/main" id="{5D86E5D2-C635-4F91-B6CB-73C0911F5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" y="63435"/>
            <a:ext cx="259080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DACD2BE-378C-4B19-A57C-3F9E05B499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47" y="5057774"/>
            <a:ext cx="2667703" cy="1752600"/>
          </a:xfrm>
          <a:prstGeom prst="rect">
            <a:avLst/>
          </a:prstGeom>
        </p:spPr>
      </p:pic>
      <p:pic>
        <p:nvPicPr>
          <p:cNvPr id="4102" name="Picture 6" descr="Imagen relacionada">
            <a:extLst>
              <a:ext uri="{FF2B5EF4-FFF2-40B4-BE49-F238E27FC236}">
                <a16:creationId xmlns:a16="http://schemas.microsoft.com/office/drawing/2014/main" id="{6ADF2AD0-030D-47D8-919D-66F01A517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104" y="30555"/>
            <a:ext cx="3134120" cy="238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46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d3thflcq1yqzn0.cloudfront.net/004881028_prevstill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9014" y="0"/>
            <a:ext cx="10572793" cy="6858000"/>
          </a:xfrm>
          <a:prstGeom prst="rect">
            <a:avLst/>
          </a:prstGeom>
          <a:noFill/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2340864" y="3863182"/>
            <a:ext cx="2125923" cy="5296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Emoción</a:t>
            </a: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6096000" y="4716293"/>
            <a:ext cx="2210220" cy="541506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effectLst>
            <a:glow rad="101600">
              <a:srgbClr val="0D0DBF">
                <a:alpha val="32941"/>
              </a:srgbClr>
            </a:glow>
            <a:softEdge rad="31750"/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0" cap="none" spc="0" normalizeH="0" baseline="0" noProof="0" dirty="0">
                <a:ln>
                  <a:noFill/>
                </a:ln>
                <a:solidFill>
                  <a:srgbClr val="4370AD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Motivación</a:t>
            </a:r>
            <a:endParaRPr kumimoji="0" lang="es-ES" sz="3600" b="0" i="0" u="sng" strike="noStrike" kern="10" cap="none" spc="0" normalizeH="0" baseline="0" noProof="0" dirty="0">
              <a:ln>
                <a:noFill/>
              </a:ln>
              <a:solidFill>
                <a:srgbClr val="4370AD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4 Rectángulo"/>
          <p:cNvSpPr/>
          <p:nvPr/>
        </p:nvSpPr>
        <p:spPr>
          <a:xfrm>
            <a:off x="3044949" y="1216066"/>
            <a:ext cx="4787900" cy="1200329"/>
          </a:xfrm>
          <a:prstGeom prst="rect">
            <a:avLst/>
          </a:prstGeom>
          <a:noFill/>
          <a:scene3d>
            <a:camera prst="perspectiveRelaxedModerately"/>
            <a:lightRig rig="freezing" dir="t"/>
          </a:scene3d>
          <a:sp3d prstMaterial="dkEdge">
            <a:bevelT prst="angle"/>
          </a:sp3d>
        </p:spPr>
        <p:txBody>
          <a:bodyPr wrap="square" lIns="91440" tIns="45720" rIns="91440" bIns="45720">
            <a:spAutoFit/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200" b="1" i="0" u="none" strike="noStrike" kern="1200" cap="all" spc="0" normalizeH="0" baseline="0" noProof="0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COGNICIÓN</a:t>
            </a:r>
            <a:endParaRPr kumimoji="0" lang="es-ES" sz="7200" b="1" i="0" u="none" strike="noStrike" kern="1200" cap="none" spc="0" normalizeH="0" baseline="0" noProof="0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 Rectángulo"/>
          <p:cNvSpPr/>
          <p:nvPr/>
        </p:nvSpPr>
        <p:spPr>
          <a:xfrm>
            <a:off x="8460236" y="5981413"/>
            <a:ext cx="24726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1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AROUSAL</a:t>
            </a:r>
          </a:p>
        </p:txBody>
      </p:sp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4003908" y="6127854"/>
            <a:ext cx="2539156" cy="555117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effectLst>
            <a:glow rad="101600">
              <a:srgbClr val="0D0DBF">
                <a:alpha val="32941"/>
              </a:srgbClr>
            </a:glow>
            <a:softEdge rad="31750"/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0" cap="none" spc="0" normalizeH="0" baseline="0" noProof="0" dirty="0">
                <a:ln>
                  <a:noFill/>
                </a:ln>
                <a:solidFill>
                  <a:srgbClr val="66CCFF">
                    <a:lumMod val="60000"/>
                    <a:lumOff val="40000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ACCIÓN</a:t>
            </a:r>
          </a:p>
        </p:txBody>
      </p:sp>
      <p:sp>
        <p:nvSpPr>
          <p:cNvPr id="12" name="5 Rectángulo">
            <a:extLst>
              <a:ext uri="{FF2B5EF4-FFF2-40B4-BE49-F238E27FC236}">
                <a16:creationId xmlns:a16="http://schemas.microsoft.com/office/drawing/2014/main" id="{0DE7F41F-0001-4D66-8771-84FD36CBE4DA}"/>
              </a:ext>
            </a:extLst>
          </p:cNvPr>
          <p:cNvSpPr/>
          <p:nvPr/>
        </p:nvSpPr>
        <p:spPr>
          <a:xfrm>
            <a:off x="8914941" y="4828358"/>
            <a:ext cx="17481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1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DESEO</a:t>
            </a:r>
          </a:p>
        </p:txBody>
      </p:sp>
      <p:sp>
        <p:nvSpPr>
          <p:cNvPr id="14" name="5 Rectángulo">
            <a:extLst>
              <a:ext uri="{FF2B5EF4-FFF2-40B4-BE49-F238E27FC236}">
                <a16:creationId xmlns:a16="http://schemas.microsoft.com/office/drawing/2014/main" id="{3EC15A8B-B99A-42D8-973B-312BFBE65372}"/>
              </a:ext>
            </a:extLst>
          </p:cNvPr>
          <p:cNvSpPr/>
          <p:nvPr/>
        </p:nvSpPr>
        <p:spPr>
          <a:xfrm>
            <a:off x="7832849" y="3719099"/>
            <a:ext cx="43913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1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Primarias Básicas</a:t>
            </a:r>
          </a:p>
        </p:txBody>
      </p:sp>
      <p:sp>
        <p:nvSpPr>
          <p:cNvPr id="16" name="5 Rectángulo">
            <a:extLst>
              <a:ext uri="{FF2B5EF4-FFF2-40B4-BE49-F238E27FC236}">
                <a16:creationId xmlns:a16="http://schemas.microsoft.com/office/drawing/2014/main" id="{A0E6F195-5680-4C7B-8F48-CEBBFAFE2F2D}"/>
              </a:ext>
            </a:extLst>
          </p:cNvPr>
          <p:cNvSpPr/>
          <p:nvPr/>
        </p:nvSpPr>
        <p:spPr>
          <a:xfrm>
            <a:off x="7832849" y="1455783"/>
            <a:ext cx="42274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1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Discriminaciones</a:t>
            </a:r>
          </a:p>
        </p:txBody>
      </p:sp>
      <p:sp>
        <p:nvSpPr>
          <p:cNvPr id="11" name="WordArt 4">
            <a:extLst>
              <a:ext uri="{FF2B5EF4-FFF2-40B4-BE49-F238E27FC236}">
                <a16:creationId xmlns:a16="http://schemas.microsoft.com/office/drawing/2014/main" id="{4E5760DF-2CE3-4FCF-B1C0-146A0FEEF8C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03908" y="2563691"/>
            <a:ext cx="2626538" cy="504056"/>
          </a:xfrm>
          <a:prstGeom prst="rect">
            <a:avLst/>
          </a:prstGeom>
          <a:pattFill prst="pct5">
            <a:fgClr>
              <a:srgbClr val="FF0000"/>
            </a:fgClr>
            <a:bgClr>
              <a:schemeClr val="bg1"/>
            </a:bgClr>
          </a:patt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isometricOffAxis1Right"/>
            <a:lightRig rig="sunset" dir="t"/>
          </a:scene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35715">
                      <a:srgbClr val="FAC707"/>
                    </a:gs>
                    <a:gs pos="9000">
                      <a:srgbClr val="E81766"/>
                    </a:gs>
                    <a:gs pos="27000">
                      <a:srgbClr val="F79F0C"/>
                    </a:gs>
                    <a:gs pos="18000">
                      <a:srgbClr val="EE3F17"/>
                    </a:gs>
                    <a:gs pos="49000">
                      <a:srgbClr val="8DC624"/>
                    </a:gs>
                    <a:gs pos="44000">
                      <a:srgbClr val="FFFF00"/>
                    </a:gs>
                    <a:gs pos="58000">
                      <a:srgbClr val="1A8D48"/>
                    </a:gs>
                    <a:gs pos="69000">
                      <a:srgbClr val="0819FB"/>
                    </a:gs>
                    <a:gs pos="77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Sentimientos</a:t>
            </a:r>
          </a:p>
        </p:txBody>
      </p:sp>
      <p:sp>
        <p:nvSpPr>
          <p:cNvPr id="15" name="5 Rectángulo">
            <a:extLst>
              <a:ext uri="{FF2B5EF4-FFF2-40B4-BE49-F238E27FC236}">
                <a16:creationId xmlns:a16="http://schemas.microsoft.com/office/drawing/2014/main" id="{95966786-23FE-4B34-9CBD-E5AC7B0BE461}"/>
              </a:ext>
            </a:extLst>
          </p:cNvPr>
          <p:cNvSpPr/>
          <p:nvPr/>
        </p:nvSpPr>
        <p:spPr>
          <a:xfrm>
            <a:off x="7590091" y="2466702"/>
            <a:ext cx="43978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1" u="none" strike="noStrike" kern="1200" cap="none" spc="50" normalizeH="0" baseline="0" noProof="0" dirty="0" err="1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Feeling</a:t>
            </a:r>
            <a:r>
              <a:rPr kumimoji="0" lang="es-ES" sz="4400" b="1" i="1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4400" b="1" i="1" u="none" strike="noStrike" kern="1200" cap="none" spc="50" normalizeH="0" baseline="0" noProof="0" dirty="0" err="1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Conciente</a:t>
            </a:r>
            <a:endParaRPr kumimoji="0" lang="es-ES" sz="4400" b="1" i="1" u="none" strike="noStrike" kern="1200" cap="none" spc="50" normalizeH="0" baseline="0" noProof="0" dirty="0">
              <a:ln w="12700" cmpd="sng">
                <a:solidFill>
                  <a:srgbClr val="2D2D8A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rgbClr val="2D2D8A">
                    <a:satMod val="180000"/>
                    <a:alpha val="3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156C559-12B5-401D-8773-E1CE7305A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857" y="80840"/>
            <a:ext cx="3796070" cy="82005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4BB79A8-642A-4E2B-8719-4E58ED5B8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2194" y="5106873"/>
            <a:ext cx="2350790" cy="157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4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  <p:bldP spid="13" grpId="0" animBg="1"/>
      <p:bldP spid="12" grpId="0"/>
      <p:bldP spid="14" grpId="0"/>
      <p:bldP spid="16" grpId="0"/>
      <p:bldP spid="11" grpId="0" animBg="1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d3thflcq1yqzn0.cloudfront.net/004881028_prevstill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29" y="0"/>
            <a:ext cx="10572793" cy="6858000"/>
          </a:xfrm>
          <a:prstGeom prst="rect">
            <a:avLst/>
          </a:prstGeom>
          <a:noFill/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3303143" y="3928695"/>
            <a:ext cx="2125923" cy="5296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Emoción</a:t>
            </a: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6553331" y="4782042"/>
            <a:ext cx="2210220" cy="541506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effectLst>
            <a:glow rad="101600">
              <a:srgbClr val="0D0DBF">
                <a:alpha val="32941"/>
              </a:srgbClr>
            </a:glow>
            <a:softEdge rad="31750"/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0" cap="none" spc="0" normalizeH="0" baseline="0" noProof="0" dirty="0">
                <a:ln>
                  <a:noFill/>
                </a:ln>
                <a:solidFill>
                  <a:srgbClr val="4370AD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Motivación</a:t>
            </a:r>
            <a:endParaRPr kumimoji="0" lang="es-ES" sz="3600" b="0" i="0" u="sng" strike="noStrike" kern="10" cap="none" spc="0" normalizeH="0" baseline="0" noProof="0" dirty="0">
              <a:ln>
                <a:noFill/>
              </a:ln>
              <a:solidFill>
                <a:srgbClr val="4370AD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4 Rectángulo"/>
          <p:cNvSpPr/>
          <p:nvPr/>
        </p:nvSpPr>
        <p:spPr>
          <a:xfrm>
            <a:off x="4121357" y="767893"/>
            <a:ext cx="3949286" cy="1015663"/>
          </a:xfrm>
          <a:prstGeom prst="rect">
            <a:avLst/>
          </a:prstGeom>
          <a:noFill/>
          <a:scene3d>
            <a:camera prst="perspectiveRelaxedModerately"/>
            <a:lightRig rig="freezing" dir="t"/>
          </a:scene3d>
          <a:sp3d prstMaterial="dkEdge">
            <a:bevelT prst="angle"/>
          </a:sp3d>
        </p:spPr>
        <p:txBody>
          <a:bodyPr wrap="none" lIns="91440" tIns="45720" rIns="91440" bIns="45720">
            <a:spAutoFit/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all" spc="0" normalizeH="0" baseline="0" noProof="0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COGNICIÓN</a:t>
            </a:r>
            <a:endParaRPr kumimoji="0" lang="es-ES" sz="6000" b="1" i="0" u="none" strike="noStrike" kern="1200" cap="none" spc="0" normalizeH="0" baseline="0" noProof="0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 Rectángulo"/>
          <p:cNvSpPr/>
          <p:nvPr/>
        </p:nvSpPr>
        <p:spPr>
          <a:xfrm>
            <a:off x="4589324" y="5481088"/>
            <a:ext cx="24726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1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AROUSAL</a:t>
            </a:r>
          </a:p>
        </p:txBody>
      </p:sp>
      <p:sp>
        <p:nvSpPr>
          <p:cNvPr id="11" name="3 Rectángulo"/>
          <p:cNvSpPr/>
          <p:nvPr/>
        </p:nvSpPr>
        <p:spPr>
          <a:xfrm>
            <a:off x="4366106" y="95342"/>
            <a:ext cx="3256021" cy="923330"/>
          </a:xfrm>
          <a:prstGeom prst="rect">
            <a:avLst/>
          </a:prstGeom>
          <a:gradFill>
            <a:gsLst>
              <a:gs pos="0">
                <a:srgbClr val="03D4A8">
                  <a:alpha val="40000"/>
                </a:srgbClr>
              </a:gs>
              <a:gs pos="25000">
                <a:srgbClr val="21D6E0">
                  <a:alpha val="27000"/>
                </a:srgbClr>
              </a:gs>
              <a:gs pos="75000">
                <a:srgbClr val="0087E6">
                  <a:alpha val="31000"/>
                </a:srgbClr>
              </a:gs>
              <a:gs pos="100000">
                <a:srgbClr val="005CBF">
                  <a:alpha val="37000"/>
                </a:srgbClr>
              </a:gs>
            </a:gsLst>
            <a:lin ang="5400000" scaled="0"/>
          </a:gradFill>
          <a:ln cmpd="dbl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8000">
                  <a:schemeClr val="accent1">
                    <a:lumMod val="45000"/>
                    <a:lumOff val="55000"/>
                  </a:schemeClr>
                </a:gs>
                <a:gs pos="63000">
                  <a:schemeClr val="accent1">
                    <a:lumMod val="45000"/>
                    <a:lumOff val="55000"/>
                  </a:schemeClr>
                </a:gs>
                <a:gs pos="89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Conciencia</a:t>
            </a:r>
          </a:p>
        </p:txBody>
      </p:sp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4556046" y="6152341"/>
            <a:ext cx="2539156" cy="555117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effectLst>
            <a:glow rad="101600">
              <a:srgbClr val="0D0DBF">
                <a:alpha val="32941"/>
              </a:srgbClr>
            </a:glow>
            <a:softEdge rad="31750"/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0" cap="none" spc="0" normalizeH="0" baseline="0" noProof="0" dirty="0">
                <a:ln>
                  <a:noFill/>
                </a:ln>
                <a:solidFill>
                  <a:srgbClr val="66CCFF">
                    <a:lumMod val="60000"/>
                    <a:lumOff val="40000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ACCIÓN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EAB77B6-384B-491A-A0E7-C7E6C7222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744" y="4081783"/>
            <a:ext cx="1565740" cy="1175771"/>
          </a:xfrm>
          <a:prstGeom prst="rect">
            <a:avLst/>
          </a:prstGeom>
        </p:spPr>
      </p:pic>
      <p:grpSp>
        <p:nvGrpSpPr>
          <p:cNvPr id="12" name="7 Grupo">
            <a:extLst>
              <a:ext uri="{FF2B5EF4-FFF2-40B4-BE49-F238E27FC236}">
                <a16:creationId xmlns:a16="http://schemas.microsoft.com/office/drawing/2014/main" id="{85E53AED-DE8D-434A-89A5-D5BA5944BDE7}"/>
              </a:ext>
            </a:extLst>
          </p:cNvPr>
          <p:cNvGrpSpPr/>
          <p:nvPr/>
        </p:nvGrpSpPr>
        <p:grpSpPr>
          <a:xfrm>
            <a:off x="7128480" y="5122201"/>
            <a:ext cx="4594005" cy="1746243"/>
            <a:chOff x="5004048" y="4985068"/>
            <a:chExt cx="3876228" cy="1468268"/>
          </a:xfrm>
        </p:grpSpPr>
        <p:sp>
          <p:nvSpPr>
            <p:cNvPr id="14" name="3 Cerrar llave">
              <a:extLst>
                <a:ext uri="{FF2B5EF4-FFF2-40B4-BE49-F238E27FC236}">
                  <a16:creationId xmlns:a16="http://schemas.microsoft.com/office/drawing/2014/main" id="{5959EF56-2163-42EB-B682-6A13E79766BB}"/>
                </a:ext>
              </a:extLst>
            </p:cNvPr>
            <p:cNvSpPr/>
            <p:nvPr/>
          </p:nvSpPr>
          <p:spPr>
            <a:xfrm>
              <a:off x="5004048" y="5076424"/>
              <a:ext cx="432048" cy="1376912"/>
            </a:xfrm>
            <a:prstGeom prst="rightBrace">
              <a:avLst/>
            </a:prstGeom>
            <a:ln w="50800" cap="sq">
              <a:solidFill>
                <a:srgbClr val="FFFF00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</a:t>
              </a:r>
            </a:p>
          </p:txBody>
        </p:sp>
        <p:sp>
          <p:nvSpPr>
            <p:cNvPr id="15" name="13 Rectángulo redondeado">
              <a:extLst>
                <a:ext uri="{FF2B5EF4-FFF2-40B4-BE49-F238E27FC236}">
                  <a16:creationId xmlns:a16="http://schemas.microsoft.com/office/drawing/2014/main" id="{86F33268-9B1C-4A39-B5C3-B6747DBDC0EC}"/>
                </a:ext>
              </a:extLst>
            </p:cNvPr>
            <p:cNvSpPr/>
            <p:nvPr/>
          </p:nvSpPr>
          <p:spPr>
            <a:xfrm>
              <a:off x="5495900" y="4985068"/>
              <a:ext cx="3384376" cy="1317726"/>
            </a:xfrm>
            <a:prstGeom prst="roundRect">
              <a:avLst/>
            </a:prstGeom>
            <a:solidFill>
              <a:srgbClr val="FFFF00"/>
            </a:solidFill>
            <a:effectLst>
              <a:innerShdw blurRad="63500" dist="50800" dir="13500000">
                <a:prstClr val="black">
                  <a:alpha val="50000"/>
                </a:prstClr>
              </a:innerShdw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0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PROCESOS PRIMARIOS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Pre-límbicos Homeostáticos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Básicos y Primordiales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“Intenciones – </a:t>
              </a:r>
              <a:r>
                <a:rPr kumimoji="0" lang="es-ES" sz="20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EN</a:t>
              </a: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– A</a:t>
              </a:r>
              <a:r>
                <a:rPr kumimoji="0" lang="es-E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cción</a:t>
              </a:r>
              <a:r>
                <a:rPr kumimoji="0" 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”</a:t>
              </a:r>
            </a:p>
          </p:txBody>
        </p:sp>
      </p:grpSp>
      <p:sp>
        <p:nvSpPr>
          <p:cNvPr id="18" name="4 Rectángulo redondeado">
            <a:extLst>
              <a:ext uri="{FF2B5EF4-FFF2-40B4-BE49-F238E27FC236}">
                <a16:creationId xmlns:a16="http://schemas.microsoft.com/office/drawing/2014/main" id="{36DC3509-4C69-4106-8D82-6DDDC79246E5}"/>
              </a:ext>
            </a:extLst>
          </p:cNvPr>
          <p:cNvSpPr/>
          <p:nvPr/>
        </p:nvSpPr>
        <p:spPr>
          <a:xfrm>
            <a:off x="-130628" y="3555559"/>
            <a:ext cx="3296092" cy="1465004"/>
          </a:xfrm>
          <a:prstGeom prst="roundRect">
            <a:avLst/>
          </a:prstGeom>
          <a:solidFill>
            <a:srgbClr val="FFFF00"/>
          </a:solidFill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PROCESOS SECUNDARIOS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Límbicos y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Gang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 de la Base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Aprendizaje Emocional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Intenciones – </a:t>
            </a:r>
            <a:r>
              <a:rPr kumimoji="0" lang="es-E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acción”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BBD3B267-4541-4C5C-A619-55D07235E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27785" y="3644165"/>
            <a:ext cx="469900" cy="122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1BF2DD47-C67C-43A1-8074-926E773E8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416" y="141116"/>
            <a:ext cx="347347" cy="223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11 Rectángulo redondeado">
            <a:extLst>
              <a:ext uri="{FF2B5EF4-FFF2-40B4-BE49-F238E27FC236}">
                <a16:creationId xmlns:a16="http://schemas.microsoft.com/office/drawing/2014/main" id="{273005CD-2237-4873-8E5B-52F75FF1774C}"/>
              </a:ext>
            </a:extLst>
          </p:cNvPr>
          <p:cNvSpPr/>
          <p:nvPr/>
        </p:nvSpPr>
        <p:spPr>
          <a:xfrm>
            <a:off x="8435870" y="472276"/>
            <a:ext cx="3720463" cy="1567200"/>
          </a:xfrm>
          <a:prstGeom prst="roundRect">
            <a:avLst/>
          </a:prstGeom>
          <a:solidFill>
            <a:srgbClr val="FFFF00"/>
          </a:solidFill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PROCESOS TERCIARIOS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Corticales  P. Frontales Mediales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Awareness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Ejecutivo. Voluntad.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“ Intenciones -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PARA un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- acto 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15 Llamada de nube">
            <a:extLst>
              <a:ext uri="{FF2B5EF4-FFF2-40B4-BE49-F238E27FC236}">
                <a16:creationId xmlns:a16="http://schemas.microsoft.com/office/drawing/2014/main" id="{4DFEF95A-E010-41B6-BF42-0EB58FC6A72B}"/>
              </a:ext>
            </a:extLst>
          </p:cNvPr>
          <p:cNvSpPr/>
          <p:nvPr/>
        </p:nvSpPr>
        <p:spPr>
          <a:xfrm>
            <a:off x="7622127" y="3004950"/>
            <a:ext cx="4105796" cy="1283111"/>
          </a:xfrm>
          <a:prstGeom prst="cloudCallout">
            <a:avLst>
              <a:gd name="adj1" fmla="val -27403"/>
              <a:gd name="adj2" fmla="val 9707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Condicionamientos: Clásicos, Operante e Instrumental y Hábitos</a:t>
            </a:r>
          </a:p>
        </p:txBody>
      </p:sp>
      <p:sp>
        <p:nvSpPr>
          <p:cNvPr id="24" name="15 Llamada de nube">
            <a:extLst>
              <a:ext uri="{FF2B5EF4-FFF2-40B4-BE49-F238E27FC236}">
                <a16:creationId xmlns:a16="http://schemas.microsoft.com/office/drawing/2014/main" id="{DF013DF9-9C30-428B-A998-21680C972FBC}"/>
              </a:ext>
            </a:extLst>
          </p:cNvPr>
          <p:cNvSpPr/>
          <p:nvPr/>
        </p:nvSpPr>
        <p:spPr>
          <a:xfrm>
            <a:off x="35666" y="141115"/>
            <a:ext cx="4330439" cy="1562337"/>
          </a:xfrm>
          <a:prstGeom prst="cloudCallout">
            <a:avLst>
              <a:gd name="adj1" fmla="val 47697"/>
              <a:gd name="adj2" fmla="val 50807"/>
            </a:avLst>
          </a:prstGeom>
          <a:solidFill>
            <a:srgbClr val="EF43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Preocupaciones, creencias, rumiaciones, delirios, ansias de felicidad,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etc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16 Llamada de nube">
            <a:extLst>
              <a:ext uri="{FF2B5EF4-FFF2-40B4-BE49-F238E27FC236}">
                <a16:creationId xmlns:a16="http://schemas.microsoft.com/office/drawing/2014/main" id="{3D59BF60-DF72-4E02-BF4B-AD449A41DB2C}"/>
              </a:ext>
            </a:extLst>
          </p:cNvPr>
          <p:cNvSpPr/>
          <p:nvPr/>
        </p:nvSpPr>
        <p:spPr>
          <a:xfrm>
            <a:off x="-990600" y="1941097"/>
            <a:ext cx="6367111" cy="1341702"/>
          </a:xfrm>
          <a:prstGeom prst="cloudCallout">
            <a:avLst>
              <a:gd name="adj1" fmla="val 23717"/>
              <a:gd name="adj2" fmla="val 95124"/>
            </a:avLst>
          </a:prstGeom>
          <a:solidFill>
            <a:srgbClr val="F9BB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Emociones Homeostáticas Básicas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Interoceptores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y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Exteroceptores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sensoriales</a:t>
            </a:r>
          </a:p>
        </p:txBody>
      </p:sp>
      <p:sp>
        <p:nvSpPr>
          <p:cNvPr id="26" name="3 Rectángulo">
            <a:extLst>
              <a:ext uri="{FF2B5EF4-FFF2-40B4-BE49-F238E27FC236}">
                <a16:creationId xmlns:a16="http://schemas.microsoft.com/office/drawing/2014/main" id="{52F57259-195F-42BE-AF9F-485BF23D9F4F}"/>
              </a:ext>
            </a:extLst>
          </p:cNvPr>
          <p:cNvSpPr/>
          <p:nvPr/>
        </p:nvSpPr>
        <p:spPr>
          <a:xfrm>
            <a:off x="4167581" y="3137565"/>
            <a:ext cx="3725700" cy="923330"/>
          </a:xfrm>
          <a:prstGeom prst="rect">
            <a:avLst/>
          </a:prstGeom>
          <a:gradFill>
            <a:gsLst>
              <a:gs pos="0">
                <a:srgbClr val="03D4A8">
                  <a:alpha val="40000"/>
                </a:srgbClr>
              </a:gs>
              <a:gs pos="25000">
                <a:srgbClr val="21D6E0">
                  <a:alpha val="27000"/>
                </a:srgbClr>
              </a:gs>
              <a:gs pos="75000">
                <a:srgbClr val="0087E6">
                  <a:alpha val="31000"/>
                </a:srgbClr>
              </a:gs>
              <a:gs pos="100000">
                <a:srgbClr val="005CBF">
                  <a:alpha val="37000"/>
                </a:srgbClr>
              </a:gs>
            </a:gsLst>
            <a:lin ang="5400000" scaled="0"/>
          </a:gradFill>
          <a:ln cmpd="dbl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8000">
                  <a:schemeClr val="accent1">
                    <a:lumMod val="45000"/>
                    <a:lumOff val="55000"/>
                  </a:schemeClr>
                </a:gs>
                <a:gs pos="63000">
                  <a:schemeClr val="accent1">
                    <a:lumMod val="45000"/>
                    <a:lumOff val="55000"/>
                  </a:schemeClr>
                </a:gs>
                <a:gs pos="89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Inconciencia</a:t>
            </a:r>
          </a:p>
        </p:txBody>
      </p: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231AB785-59B2-4A56-AAD2-C2265C3EAD0E}"/>
              </a:ext>
            </a:extLst>
          </p:cNvPr>
          <p:cNvSpPr/>
          <p:nvPr/>
        </p:nvSpPr>
        <p:spPr>
          <a:xfrm rot="16200000">
            <a:off x="4882341" y="1928895"/>
            <a:ext cx="1532790" cy="937776"/>
          </a:xfrm>
          <a:prstGeom prst="rightArrow">
            <a:avLst/>
          </a:prstGeom>
          <a:gradFill>
            <a:gsLst>
              <a:gs pos="49000">
                <a:srgbClr val="FF0000"/>
              </a:gs>
              <a:gs pos="26000">
                <a:srgbClr val="FF9933"/>
              </a:gs>
              <a:gs pos="2000">
                <a:srgbClr val="FFFF00"/>
              </a:gs>
              <a:gs pos="98000">
                <a:srgbClr val="7005D4"/>
              </a:gs>
              <a:gs pos="75000">
                <a:srgbClr val="8C3D91"/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lecha: a la derecha 26">
            <a:extLst>
              <a:ext uri="{FF2B5EF4-FFF2-40B4-BE49-F238E27FC236}">
                <a16:creationId xmlns:a16="http://schemas.microsoft.com/office/drawing/2014/main" id="{A01E0938-635C-4A85-896A-4DA70DE353A3}"/>
              </a:ext>
            </a:extLst>
          </p:cNvPr>
          <p:cNvSpPr/>
          <p:nvPr/>
        </p:nvSpPr>
        <p:spPr>
          <a:xfrm rot="5400000">
            <a:off x="5732924" y="2000960"/>
            <a:ext cx="1532790" cy="937776"/>
          </a:xfrm>
          <a:prstGeom prst="rightArrow">
            <a:avLst/>
          </a:prstGeom>
          <a:gradFill>
            <a:gsLst>
              <a:gs pos="52000">
                <a:srgbClr val="FF0000"/>
              </a:gs>
              <a:gs pos="77000">
                <a:srgbClr val="FF9933"/>
              </a:gs>
              <a:gs pos="100000">
                <a:srgbClr val="FFFF00"/>
              </a:gs>
              <a:gs pos="5000">
                <a:srgbClr val="7005D4"/>
              </a:gs>
              <a:gs pos="20000">
                <a:srgbClr val="8C3D91"/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49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  <p:bldP spid="11" grpId="0" animBg="1"/>
      <p:bldP spid="13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" grpId="0" animBg="1"/>
      <p:bldP spid="2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91544" y="35873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Matriz  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RDoC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1489656" y="1322746"/>
            <a:ext cx="9214203" cy="403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1430215" y="0"/>
            <a:ext cx="9237785" cy="1303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>
            <a:off x="4223792" y="487541"/>
            <a:ext cx="0" cy="63554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1489656" y="2563906"/>
            <a:ext cx="9223168" cy="99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 flipV="1">
            <a:off x="1450420" y="3657600"/>
            <a:ext cx="9316192" cy="767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1453662" y="480646"/>
            <a:ext cx="9214338" cy="689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 flipV="1">
            <a:off x="1549178" y="4475018"/>
            <a:ext cx="9229658" cy="3410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1450420" y="5663043"/>
            <a:ext cx="9343086" cy="265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Rectángulo"/>
          <p:cNvSpPr/>
          <p:nvPr/>
        </p:nvSpPr>
        <p:spPr>
          <a:xfrm>
            <a:off x="1539588" y="487542"/>
            <a:ext cx="26100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Dominios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5427892" y="464464"/>
            <a:ext cx="3389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Unidades de Análisis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4223792" y="941519"/>
            <a:ext cx="928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Genes   Moléculas   Células   Circuitos   Fisiología  Conducta  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Autoreportes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Paradigmas</a:t>
            </a:r>
          </a:p>
        </p:txBody>
      </p:sp>
      <p:cxnSp>
        <p:nvCxnSpPr>
          <p:cNvPr id="22" name="21 Conector recto"/>
          <p:cNvCxnSpPr/>
          <p:nvPr/>
        </p:nvCxnSpPr>
        <p:spPr>
          <a:xfrm>
            <a:off x="9802752" y="1310851"/>
            <a:ext cx="113758" cy="5547149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8795854" y="1322746"/>
            <a:ext cx="72455" cy="5535254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>
            <a:off x="7930055" y="1355834"/>
            <a:ext cx="110161" cy="5502166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7122426" y="1310851"/>
            <a:ext cx="82415" cy="5547149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/>
          <p:nvPr/>
        </p:nvCxnSpPr>
        <p:spPr>
          <a:xfrm>
            <a:off x="6418376" y="1332818"/>
            <a:ext cx="29721" cy="5525182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>
            <a:off x="5698296" y="1332817"/>
            <a:ext cx="24587" cy="5525183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>
            <a:off x="4906208" y="1324826"/>
            <a:ext cx="28399" cy="5643533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39 Rectángulo"/>
          <p:cNvSpPr/>
          <p:nvPr/>
        </p:nvSpPr>
        <p:spPr>
          <a:xfrm>
            <a:off x="1602606" y="2421940"/>
            <a:ext cx="25380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S. Valencias -  </a:t>
            </a:r>
          </a:p>
        </p:txBody>
      </p:sp>
      <p:sp>
        <p:nvSpPr>
          <p:cNvPr id="42" name="41 Rectángulo"/>
          <p:cNvSpPr/>
          <p:nvPr/>
        </p:nvSpPr>
        <p:spPr>
          <a:xfrm>
            <a:off x="1549178" y="1193717"/>
            <a:ext cx="252517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S. Valencias + </a:t>
            </a:r>
          </a:p>
        </p:txBody>
      </p:sp>
      <p:sp>
        <p:nvSpPr>
          <p:cNvPr id="43" name="42 Rectángulo"/>
          <p:cNvSpPr/>
          <p:nvPr/>
        </p:nvSpPr>
        <p:spPr>
          <a:xfrm>
            <a:off x="1488518" y="4391526"/>
            <a:ext cx="249780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S. Cognitivos </a:t>
            </a:r>
          </a:p>
        </p:txBody>
      </p:sp>
      <p:sp>
        <p:nvSpPr>
          <p:cNvPr id="44" name="43 Rectángulo"/>
          <p:cNvSpPr/>
          <p:nvPr/>
        </p:nvSpPr>
        <p:spPr>
          <a:xfrm>
            <a:off x="1397909" y="5552107"/>
            <a:ext cx="30995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ProcES</a:t>
            </a:r>
            <a:r>
              <a:rPr kumimoji="0" lang="es-ES" sz="28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. Sociales  </a:t>
            </a:r>
          </a:p>
        </p:txBody>
      </p:sp>
      <p:sp>
        <p:nvSpPr>
          <p:cNvPr id="45" name="44 Rectángulo"/>
          <p:cNvSpPr/>
          <p:nvPr/>
        </p:nvSpPr>
        <p:spPr>
          <a:xfrm>
            <a:off x="1514558" y="3538230"/>
            <a:ext cx="21244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S. </a:t>
            </a:r>
            <a:r>
              <a:rPr kumimoji="0" lang="es-ES" sz="28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Arousal</a:t>
            </a:r>
            <a:r>
              <a:rPr kumimoji="0" lang="es-ES" sz="28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46" name="45 Elipse"/>
          <p:cNvSpPr/>
          <p:nvPr/>
        </p:nvSpPr>
        <p:spPr>
          <a:xfrm>
            <a:off x="3689294" y="2589221"/>
            <a:ext cx="216024" cy="23729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46 Elipse"/>
          <p:cNvSpPr/>
          <p:nvPr/>
        </p:nvSpPr>
        <p:spPr>
          <a:xfrm>
            <a:off x="3689295" y="1360998"/>
            <a:ext cx="275129" cy="23729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1755483" y="2792413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Amenaza activa (miedo)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Amenaza potencial (ansiedad)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Pérdida (tristeza)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Frustración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(non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reward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49" name="48 CuadroTexto"/>
          <p:cNvSpPr txBox="1"/>
          <p:nvPr/>
        </p:nvSpPr>
        <p:spPr>
          <a:xfrm>
            <a:off x="1617635" y="1630296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Aproximación (Motivación)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Respuesta inicial a la motivación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Respuesta sostenida a la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motivac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Aprendizaje y Hábito</a:t>
            </a:r>
          </a:p>
        </p:txBody>
      </p:sp>
      <p:sp>
        <p:nvSpPr>
          <p:cNvPr id="50" name="49 CuadroTexto"/>
          <p:cNvSpPr txBox="1"/>
          <p:nvPr/>
        </p:nvSpPr>
        <p:spPr>
          <a:xfrm>
            <a:off x="1853090" y="398590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Arousal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y regulación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Estado de descanso</a:t>
            </a:r>
          </a:p>
        </p:txBody>
      </p:sp>
      <p:sp>
        <p:nvSpPr>
          <p:cNvPr id="51" name="50 CuadroTexto"/>
          <p:cNvSpPr txBox="1"/>
          <p:nvPr/>
        </p:nvSpPr>
        <p:spPr>
          <a:xfrm>
            <a:off x="1818284" y="4708937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Atención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Working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Memoria Declarativa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  Cognitivo / T de D</a:t>
            </a:r>
          </a:p>
        </p:txBody>
      </p:sp>
      <p:sp>
        <p:nvSpPr>
          <p:cNvPr id="52" name="51 CuadroTexto"/>
          <p:cNvSpPr txBox="1"/>
          <p:nvPr/>
        </p:nvSpPr>
        <p:spPr>
          <a:xfrm>
            <a:off x="1970689" y="5663044"/>
            <a:ext cx="30119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Apego / Separación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Imitación /  T o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Identificación facial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Dominancia Social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33 Flecha derecha"/>
          <p:cNvSpPr/>
          <p:nvPr/>
        </p:nvSpPr>
        <p:spPr>
          <a:xfrm>
            <a:off x="4613460" y="4805825"/>
            <a:ext cx="5831802" cy="540060"/>
          </a:xfrm>
          <a:prstGeom prst="rightArrow">
            <a:avLst/>
          </a:prstGeom>
          <a:gradFill flip="none" rotWithShape="1">
            <a:gsLst>
              <a:gs pos="0">
                <a:srgbClr val="C00000"/>
              </a:gs>
              <a:gs pos="5000">
                <a:srgbClr val="8E0209"/>
              </a:gs>
              <a:gs pos="34000">
                <a:srgbClr val="FFC000"/>
              </a:gs>
              <a:gs pos="25000">
                <a:srgbClr val="DD0033"/>
              </a:gs>
              <a:gs pos="13000">
                <a:srgbClr val="BA0066"/>
              </a:gs>
              <a:gs pos="65000">
                <a:srgbClr val="FF33CC"/>
              </a:gs>
              <a:gs pos="52000">
                <a:srgbClr val="FF4100"/>
              </a:gs>
              <a:gs pos="43000">
                <a:srgbClr val="FF0000"/>
              </a:gs>
              <a:gs pos="87000">
                <a:srgbClr val="CC00CC"/>
              </a:gs>
            </a:gsLst>
            <a:path path="rect">
              <a:fillToRect r="100000" b="100000"/>
            </a:path>
            <a:tileRect l="-100000" t="-100000"/>
          </a:grad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dir="7500000">
              <a:srgbClr val="FFC000">
                <a:alpha val="97000"/>
              </a:srgbClr>
            </a:innerShdw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7" name="7 Conector recto"/>
          <p:cNvCxnSpPr/>
          <p:nvPr/>
        </p:nvCxnSpPr>
        <p:spPr>
          <a:xfrm flipH="1" flipV="1">
            <a:off x="10682870" y="2"/>
            <a:ext cx="110636" cy="68579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7 Conector recto"/>
          <p:cNvCxnSpPr/>
          <p:nvPr/>
        </p:nvCxnSpPr>
        <p:spPr>
          <a:xfrm>
            <a:off x="1453662" y="0"/>
            <a:ext cx="28298" cy="68580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o 5"/>
          <p:cNvGrpSpPr/>
          <p:nvPr/>
        </p:nvGrpSpPr>
        <p:grpSpPr>
          <a:xfrm>
            <a:off x="4407331" y="1304141"/>
            <a:ext cx="2272146" cy="1260763"/>
            <a:chOff x="11499272" y="928254"/>
            <a:chExt cx="2272146" cy="1260763"/>
          </a:xfrm>
        </p:grpSpPr>
        <p:sp>
          <p:nvSpPr>
            <p:cNvPr id="4" name="Cerrar llave 3"/>
            <p:cNvSpPr/>
            <p:nvPr/>
          </p:nvSpPr>
          <p:spPr>
            <a:xfrm>
              <a:off x="11499272" y="928254"/>
              <a:ext cx="83127" cy="1260763"/>
            </a:xfrm>
            <a:prstGeom prst="rightBrac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11540835" y="1288473"/>
              <a:ext cx="2230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MOTIVACIÓN</a:t>
              </a:r>
            </a:p>
          </p:txBody>
        </p:sp>
      </p:grpSp>
      <p:grpSp>
        <p:nvGrpSpPr>
          <p:cNvPr id="41" name="Grupo 40"/>
          <p:cNvGrpSpPr/>
          <p:nvPr/>
        </p:nvGrpSpPr>
        <p:grpSpPr>
          <a:xfrm>
            <a:off x="4900055" y="2607185"/>
            <a:ext cx="2272146" cy="1025238"/>
            <a:chOff x="11499272" y="928254"/>
            <a:chExt cx="2272146" cy="1260763"/>
          </a:xfrm>
        </p:grpSpPr>
        <p:sp>
          <p:nvSpPr>
            <p:cNvPr id="54" name="Cerrar llave 53"/>
            <p:cNvSpPr/>
            <p:nvPr/>
          </p:nvSpPr>
          <p:spPr>
            <a:xfrm>
              <a:off x="11499272" y="928254"/>
              <a:ext cx="83127" cy="1260763"/>
            </a:xfrm>
            <a:prstGeom prst="rightBrac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55" name="CuadroTexto 54"/>
            <p:cNvSpPr txBox="1"/>
            <p:nvPr/>
          </p:nvSpPr>
          <p:spPr>
            <a:xfrm>
              <a:off x="11540835" y="1288473"/>
              <a:ext cx="2230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EMOCIÓN</a:t>
              </a:r>
            </a:p>
          </p:txBody>
        </p:sp>
      </p:grpSp>
      <p:cxnSp>
        <p:nvCxnSpPr>
          <p:cNvPr id="56" name="7 Conector recto"/>
          <p:cNvCxnSpPr/>
          <p:nvPr/>
        </p:nvCxnSpPr>
        <p:spPr>
          <a:xfrm>
            <a:off x="1524468" y="6844967"/>
            <a:ext cx="9277644" cy="13033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o 14"/>
          <p:cNvGrpSpPr/>
          <p:nvPr/>
        </p:nvGrpSpPr>
        <p:grpSpPr>
          <a:xfrm>
            <a:off x="6965625" y="1822890"/>
            <a:ext cx="3984673" cy="3470864"/>
            <a:chOff x="10527325" y="1172311"/>
            <a:chExt cx="3798275" cy="2989383"/>
          </a:xfrm>
        </p:grpSpPr>
        <p:sp>
          <p:nvSpPr>
            <p:cNvPr id="3" name="Flecha doblada 2"/>
            <p:cNvSpPr/>
            <p:nvPr/>
          </p:nvSpPr>
          <p:spPr>
            <a:xfrm rot="5400000">
              <a:off x="10662140" y="1037496"/>
              <a:ext cx="1817078" cy="2086708"/>
            </a:xfrm>
            <a:prstGeom prst="bentArrow">
              <a:avLst>
                <a:gd name="adj1" fmla="val 11344"/>
                <a:gd name="adj2" fmla="val 6020"/>
                <a:gd name="adj3" fmla="val 0"/>
                <a:gd name="adj4" fmla="val 61364"/>
              </a:avLst>
            </a:prstGeom>
            <a:gradFill>
              <a:gsLst>
                <a:gs pos="25000">
                  <a:srgbClr val="FF0000"/>
                </a:gs>
                <a:gs pos="3000">
                  <a:srgbClr val="4F81BD"/>
                </a:gs>
                <a:gs pos="84416">
                  <a:srgbClr val="FCBADB"/>
                </a:gs>
                <a:gs pos="59000">
                  <a:srgbClr val="FFC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lecha doblada 56"/>
            <p:cNvSpPr/>
            <p:nvPr/>
          </p:nvSpPr>
          <p:spPr>
            <a:xfrm flipV="1">
              <a:off x="12403016" y="2110154"/>
              <a:ext cx="1922584" cy="2051540"/>
            </a:xfrm>
            <a:prstGeom prst="bentArrow">
              <a:avLst>
                <a:gd name="adj1" fmla="val 10081"/>
                <a:gd name="adj2" fmla="val 10233"/>
                <a:gd name="adj3" fmla="val 21348"/>
                <a:gd name="adj4" fmla="val 61364"/>
              </a:avLst>
            </a:prstGeom>
            <a:gradFill>
              <a:gsLst>
                <a:gs pos="0">
                  <a:srgbClr val="FF0000"/>
                </a:gs>
                <a:gs pos="98000">
                  <a:srgbClr val="4F81BD"/>
                </a:gs>
                <a:gs pos="72000">
                  <a:srgbClr val="FCBADB"/>
                </a:gs>
                <a:gs pos="43000">
                  <a:srgbClr val="FFC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Grupo 57">
            <a:extLst>
              <a:ext uri="{FF2B5EF4-FFF2-40B4-BE49-F238E27FC236}">
                <a16:creationId xmlns:a16="http://schemas.microsoft.com/office/drawing/2014/main" id="{7E523746-6B98-419D-A4B4-AE47E637DFB2}"/>
              </a:ext>
            </a:extLst>
          </p:cNvPr>
          <p:cNvGrpSpPr/>
          <p:nvPr/>
        </p:nvGrpSpPr>
        <p:grpSpPr>
          <a:xfrm>
            <a:off x="5190504" y="3671247"/>
            <a:ext cx="3359680" cy="861900"/>
            <a:chOff x="11499272" y="928254"/>
            <a:chExt cx="2300517" cy="1346999"/>
          </a:xfrm>
        </p:grpSpPr>
        <p:sp>
          <p:nvSpPr>
            <p:cNvPr id="59" name="Cerrar llave 58">
              <a:extLst>
                <a:ext uri="{FF2B5EF4-FFF2-40B4-BE49-F238E27FC236}">
                  <a16:creationId xmlns:a16="http://schemas.microsoft.com/office/drawing/2014/main" id="{B2C525DB-01F9-4614-882B-46C31984DF37}"/>
                </a:ext>
              </a:extLst>
            </p:cNvPr>
            <p:cNvSpPr/>
            <p:nvPr/>
          </p:nvSpPr>
          <p:spPr>
            <a:xfrm>
              <a:off x="11499272" y="928254"/>
              <a:ext cx="83127" cy="1260763"/>
            </a:xfrm>
            <a:prstGeom prst="rightBrac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60" name="CuadroTexto 59">
              <a:extLst>
                <a:ext uri="{FF2B5EF4-FFF2-40B4-BE49-F238E27FC236}">
                  <a16:creationId xmlns:a16="http://schemas.microsoft.com/office/drawing/2014/main" id="{A8A6A62E-EE48-4686-AD61-395BB782205F}"/>
                </a:ext>
              </a:extLst>
            </p:cNvPr>
            <p:cNvSpPr txBox="1"/>
            <p:nvPr/>
          </p:nvSpPr>
          <p:spPr>
            <a:xfrm>
              <a:off x="11569206" y="1101962"/>
              <a:ext cx="2230583" cy="1173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ACCIÓN INTRINSECA</a:t>
              </a:r>
            </a:p>
          </p:txBody>
        </p:sp>
      </p:grpSp>
      <p:sp>
        <p:nvSpPr>
          <p:cNvPr id="61" name="18 Rectángulo">
            <a:extLst>
              <a:ext uri="{FF2B5EF4-FFF2-40B4-BE49-F238E27FC236}">
                <a16:creationId xmlns:a16="http://schemas.microsoft.com/office/drawing/2014/main" id="{1E4CCBDC-8571-47CA-AB22-6053AF8DCE0D}"/>
              </a:ext>
            </a:extLst>
          </p:cNvPr>
          <p:cNvSpPr/>
          <p:nvPr/>
        </p:nvSpPr>
        <p:spPr>
          <a:xfrm>
            <a:off x="18521" y="695624"/>
            <a:ext cx="14943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N.I.M.H.</a:t>
            </a:r>
          </a:p>
        </p:txBody>
      </p:sp>
      <p:grpSp>
        <p:nvGrpSpPr>
          <p:cNvPr id="62" name="Grupo 61">
            <a:extLst>
              <a:ext uri="{FF2B5EF4-FFF2-40B4-BE49-F238E27FC236}">
                <a16:creationId xmlns:a16="http://schemas.microsoft.com/office/drawing/2014/main" id="{D66806A7-ED0C-4F6B-84EF-9A640B5A8008}"/>
              </a:ext>
            </a:extLst>
          </p:cNvPr>
          <p:cNvGrpSpPr/>
          <p:nvPr/>
        </p:nvGrpSpPr>
        <p:grpSpPr>
          <a:xfrm>
            <a:off x="6829951" y="2981324"/>
            <a:ext cx="4240573" cy="2262927"/>
            <a:chOff x="10527325" y="1172311"/>
            <a:chExt cx="3798275" cy="2989383"/>
          </a:xfrm>
        </p:grpSpPr>
        <p:sp>
          <p:nvSpPr>
            <p:cNvPr id="63" name="Flecha doblada 2">
              <a:extLst>
                <a:ext uri="{FF2B5EF4-FFF2-40B4-BE49-F238E27FC236}">
                  <a16:creationId xmlns:a16="http://schemas.microsoft.com/office/drawing/2014/main" id="{F2507A96-6627-4A07-805C-88CC5436EAF0}"/>
                </a:ext>
              </a:extLst>
            </p:cNvPr>
            <p:cNvSpPr/>
            <p:nvPr/>
          </p:nvSpPr>
          <p:spPr>
            <a:xfrm rot="5400000">
              <a:off x="10662140" y="1037496"/>
              <a:ext cx="1817078" cy="2086708"/>
            </a:xfrm>
            <a:prstGeom prst="bentArrow">
              <a:avLst>
                <a:gd name="adj1" fmla="val 11344"/>
                <a:gd name="adj2" fmla="val 6020"/>
                <a:gd name="adj3" fmla="val 0"/>
                <a:gd name="adj4" fmla="val 61364"/>
              </a:avLst>
            </a:prstGeom>
            <a:gradFill>
              <a:gsLst>
                <a:gs pos="25000">
                  <a:srgbClr val="FF0000"/>
                </a:gs>
                <a:gs pos="3000">
                  <a:srgbClr val="4F81BD"/>
                </a:gs>
                <a:gs pos="84416">
                  <a:srgbClr val="FCBADB"/>
                </a:gs>
                <a:gs pos="59000">
                  <a:srgbClr val="FFC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lecha doblada 56">
              <a:extLst>
                <a:ext uri="{FF2B5EF4-FFF2-40B4-BE49-F238E27FC236}">
                  <a16:creationId xmlns:a16="http://schemas.microsoft.com/office/drawing/2014/main" id="{54AC4BB1-CA2D-4FDD-A4B0-413E80666279}"/>
                </a:ext>
              </a:extLst>
            </p:cNvPr>
            <p:cNvSpPr/>
            <p:nvPr/>
          </p:nvSpPr>
          <p:spPr>
            <a:xfrm flipV="1">
              <a:off x="12403016" y="2110154"/>
              <a:ext cx="1922584" cy="2051540"/>
            </a:xfrm>
            <a:prstGeom prst="bentArrow">
              <a:avLst>
                <a:gd name="adj1" fmla="val 10081"/>
                <a:gd name="adj2" fmla="val 10233"/>
                <a:gd name="adj3" fmla="val 21348"/>
                <a:gd name="adj4" fmla="val 61364"/>
              </a:avLst>
            </a:prstGeom>
            <a:gradFill>
              <a:gsLst>
                <a:gs pos="0">
                  <a:srgbClr val="FF0000"/>
                </a:gs>
                <a:gs pos="98000">
                  <a:srgbClr val="4F81BD"/>
                </a:gs>
                <a:gs pos="72000">
                  <a:srgbClr val="FCBADB"/>
                </a:gs>
                <a:gs pos="43000">
                  <a:srgbClr val="FFC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A9B0113-85A9-424E-9898-0C5F396E366E}"/>
              </a:ext>
            </a:extLst>
          </p:cNvPr>
          <p:cNvSpPr txBox="1"/>
          <p:nvPr/>
        </p:nvSpPr>
        <p:spPr>
          <a:xfrm>
            <a:off x="10942119" y="4805825"/>
            <a:ext cx="1360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de D</a:t>
            </a:r>
          </a:p>
        </p:txBody>
      </p:sp>
      <p:grpSp>
        <p:nvGrpSpPr>
          <p:cNvPr id="65" name="Grupo 64">
            <a:extLst>
              <a:ext uri="{FF2B5EF4-FFF2-40B4-BE49-F238E27FC236}">
                <a16:creationId xmlns:a16="http://schemas.microsoft.com/office/drawing/2014/main" id="{B5C4FC80-10CF-4A6A-9F77-3F1FAE5C69A4}"/>
              </a:ext>
            </a:extLst>
          </p:cNvPr>
          <p:cNvGrpSpPr/>
          <p:nvPr/>
        </p:nvGrpSpPr>
        <p:grpSpPr>
          <a:xfrm flipV="1">
            <a:off x="7724470" y="4983725"/>
            <a:ext cx="1747906" cy="1528399"/>
            <a:chOff x="10527325" y="1172311"/>
            <a:chExt cx="3798275" cy="2989383"/>
          </a:xfrm>
        </p:grpSpPr>
        <p:sp>
          <p:nvSpPr>
            <p:cNvPr id="66" name="Flecha doblada 2">
              <a:extLst>
                <a:ext uri="{FF2B5EF4-FFF2-40B4-BE49-F238E27FC236}">
                  <a16:creationId xmlns:a16="http://schemas.microsoft.com/office/drawing/2014/main" id="{80E4D91A-8B0A-4ADA-8300-82BA325F3CF0}"/>
                </a:ext>
              </a:extLst>
            </p:cNvPr>
            <p:cNvSpPr/>
            <p:nvPr/>
          </p:nvSpPr>
          <p:spPr>
            <a:xfrm rot="5400000">
              <a:off x="10662140" y="1037496"/>
              <a:ext cx="1817078" cy="2086708"/>
            </a:xfrm>
            <a:prstGeom prst="bentArrow">
              <a:avLst>
                <a:gd name="adj1" fmla="val 11344"/>
                <a:gd name="adj2" fmla="val 6020"/>
                <a:gd name="adj3" fmla="val 0"/>
                <a:gd name="adj4" fmla="val 61364"/>
              </a:avLst>
            </a:prstGeom>
            <a:gradFill>
              <a:gsLst>
                <a:gs pos="25000">
                  <a:srgbClr val="FF0000"/>
                </a:gs>
                <a:gs pos="3000">
                  <a:srgbClr val="4F81BD"/>
                </a:gs>
                <a:gs pos="84416">
                  <a:srgbClr val="FCBADB"/>
                </a:gs>
                <a:gs pos="59000">
                  <a:srgbClr val="FFC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lecha doblada 56">
              <a:extLst>
                <a:ext uri="{FF2B5EF4-FFF2-40B4-BE49-F238E27FC236}">
                  <a16:creationId xmlns:a16="http://schemas.microsoft.com/office/drawing/2014/main" id="{6E160E86-68C5-4123-9F08-97371F25E539}"/>
                </a:ext>
              </a:extLst>
            </p:cNvPr>
            <p:cNvSpPr/>
            <p:nvPr/>
          </p:nvSpPr>
          <p:spPr>
            <a:xfrm flipV="1">
              <a:off x="12403016" y="2110154"/>
              <a:ext cx="1922584" cy="2051540"/>
            </a:xfrm>
            <a:prstGeom prst="bentArrow">
              <a:avLst>
                <a:gd name="adj1" fmla="val 10081"/>
                <a:gd name="adj2" fmla="val 10233"/>
                <a:gd name="adj3" fmla="val 21348"/>
                <a:gd name="adj4" fmla="val 61364"/>
              </a:avLst>
            </a:prstGeom>
            <a:gradFill>
              <a:gsLst>
                <a:gs pos="0">
                  <a:srgbClr val="FF0000"/>
                </a:gs>
                <a:gs pos="98000">
                  <a:srgbClr val="4F81BD"/>
                </a:gs>
                <a:gs pos="72000">
                  <a:srgbClr val="FCBADB"/>
                </a:gs>
                <a:gs pos="43000">
                  <a:srgbClr val="FFC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F066DDC6-3013-4BDF-920C-E0570C968BB3}"/>
              </a:ext>
            </a:extLst>
          </p:cNvPr>
          <p:cNvGrpSpPr/>
          <p:nvPr/>
        </p:nvGrpSpPr>
        <p:grpSpPr>
          <a:xfrm>
            <a:off x="5290043" y="5705403"/>
            <a:ext cx="3359680" cy="1131693"/>
            <a:chOff x="11499272" y="928254"/>
            <a:chExt cx="2300517" cy="1260763"/>
          </a:xfrm>
        </p:grpSpPr>
        <p:sp>
          <p:nvSpPr>
            <p:cNvPr id="69" name="Cerrar llave 68">
              <a:extLst>
                <a:ext uri="{FF2B5EF4-FFF2-40B4-BE49-F238E27FC236}">
                  <a16:creationId xmlns:a16="http://schemas.microsoft.com/office/drawing/2014/main" id="{ADEDED3D-F797-4766-BDB5-4D13AF7F2A39}"/>
                </a:ext>
              </a:extLst>
            </p:cNvPr>
            <p:cNvSpPr/>
            <p:nvPr/>
          </p:nvSpPr>
          <p:spPr>
            <a:xfrm>
              <a:off x="11499272" y="928254"/>
              <a:ext cx="83127" cy="1260763"/>
            </a:xfrm>
            <a:prstGeom prst="rightBrac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70" name="CuadroTexto 69">
              <a:extLst>
                <a:ext uri="{FF2B5EF4-FFF2-40B4-BE49-F238E27FC236}">
                  <a16:creationId xmlns:a16="http://schemas.microsoft.com/office/drawing/2014/main" id="{BC0B2F31-9BA3-4DA3-99E5-737DBE0C64D0}"/>
                </a:ext>
              </a:extLst>
            </p:cNvPr>
            <p:cNvSpPr txBox="1"/>
            <p:nvPr/>
          </p:nvSpPr>
          <p:spPr>
            <a:xfrm>
              <a:off x="11569206" y="1101962"/>
              <a:ext cx="2230583" cy="582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SOCIALIZACIÓN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655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objeto&#10;&#10;Descripción generada automáticamente">
            <a:extLst>
              <a:ext uri="{FF2B5EF4-FFF2-40B4-BE49-F238E27FC236}">
                <a16:creationId xmlns:a16="http://schemas.microsoft.com/office/drawing/2014/main" id="{2AB5E7EA-412D-4FD2-9284-BE7B17F38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74" y="13669"/>
            <a:ext cx="10190480" cy="6957060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F295095-3CB2-4B5C-A35A-6F507A417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354" y="4185892"/>
            <a:ext cx="2158171" cy="640135"/>
          </a:xfrm>
          <a:prstGeom prst="rect">
            <a:avLst/>
          </a:prstGeom>
        </p:spPr>
      </p:pic>
      <p:sp>
        <p:nvSpPr>
          <p:cNvPr id="7" name="4 Rectángulo">
            <a:extLst>
              <a:ext uri="{FF2B5EF4-FFF2-40B4-BE49-F238E27FC236}">
                <a16:creationId xmlns:a16="http://schemas.microsoft.com/office/drawing/2014/main" id="{E515161D-475D-4438-8C9D-F34FA08E77F7}"/>
              </a:ext>
            </a:extLst>
          </p:cNvPr>
          <p:cNvSpPr/>
          <p:nvPr/>
        </p:nvSpPr>
        <p:spPr>
          <a:xfrm>
            <a:off x="2048617" y="945619"/>
            <a:ext cx="3197643" cy="769441"/>
          </a:xfrm>
          <a:prstGeom prst="rect">
            <a:avLst/>
          </a:prstGeom>
          <a:noFill/>
          <a:scene3d>
            <a:camera prst="perspectiveRelaxedModerately"/>
            <a:lightRig rig="freezing" dir="t"/>
          </a:scene3d>
          <a:sp3d prstMaterial="dkEdge">
            <a:bevelT prst="angle"/>
          </a:sp3d>
        </p:spPr>
        <p:txBody>
          <a:bodyPr wrap="square" lIns="91440" tIns="45720" rIns="91440" bIns="45720">
            <a:spAutoFit/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all" spc="0" normalizeH="0" baseline="0" noProof="0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COGNICIÓN</a:t>
            </a:r>
            <a:endParaRPr kumimoji="0" lang="es-ES" sz="4400" b="1" i="0" u="none" strike="noStrike" kern="1200" cap="none" spc="0" normalizeH="0" baseline="0" noProof="0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4">
            <a:extLst>
              <a:ext uri="{FF2B5EF4-FFF2-40B4-BE49-F238E27FC236}">
                <a16:creationId xmlns:a16="http://schemas.microsoft.com/office/drawing/2014/main" id="{AF2E0205-9AFB-4515-B6F0-9EFA2EE06F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71139" y="3209925"/>
            <a:ext cx="1752600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Arial"/>
              </a:rPr>
              <a:t>Emoción</a:t>
            </a:r>
          </a:p>
        </p:txBody>
      </p:sp>
      <p:sp>
        <p:nvSpPr>
          <p:cNvPr id="9" name="WordArt 4">
            <a:extLst>
              <a:ext uri="{FF2B5EF4-FFF2-40B4-BE49-F238E27FC236}">
                <a16:creationId xmlns:a16="http://schemas.microsoft.com/office/drawing/2014/main" id="{D1C7BC39-419B-4E9D-B2BC-E20DE60D81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74805" y="2119107"/>
            <a:ext cx="2051720" cy="504056"/>
          </a:xfrm>
          <a:prstGeom prst="rect">
            <a:avLst/>
          </a:prstGeom>
          <a:pattFill prst="pct5">
            <a:fgClr>
              <a:srgbClr val="FF0000"/>
            </a:fgClr>
            <a:bgClr>
              <a:schemeClr val="bg1"/>
            </a:bgClr>
          </a:patt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isometricOffAxis1Right"/>
            <a:lightRig rig="sunset" dir="t"/>
          </a:scene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35715">
                      <a:srgbClr val="FAC707"/>
                    </a:gs>
                    <a:gs pos="9000">
                      <a:srgbClr val="E81766"/>
                    </a:gs>
                    <a:gs pos="27000">
                      <a:srgbClr val="F79F0C"/>
                    </a:gs>
                    <a:gs pos="18000">
                      <a:srgbClr val="EE3F17"/>
                    </a:gs>
                    <a:gs pos="49000">
                      <a:srgbClr val="8DC624"/>
                    </a:gs>
                    <a:gs pos="44000">
                      <a:srgbClr val="FFFF00"/>
                    </a:gs>
                    <a:gs pos="58000">
                      <a:srgbClr val="1A8D48"/>
                    </a:gs>
                    <a:gs pos="69000">
                      <a:srgbClr val="0819FB"/>
                    </a:gs>
                    <a:gs pos="77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Sentimiento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D41BD62-464D-472E-AD1D-3C6C20A8D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139" y="5363844"/>
            <a:ext cx="1719920" cy="640134"/>
          </a:xfrm>
          <a:prstGeom prst="rect">
            <a:avLst/>
          </a:prstGeom>
        </p:spPr>
      </p:pic>
      <p:sp>
        <p:nvSpPr>
          <p:cNvPr id="10" name="33 Flecha derecha">
            <a:extLst>
              <a:ext uri="{FF2B5EF4-FFF2-40B4-BE49-F238E27FC236}">
                <a16:creationId xmlns:a16="http://schemas.microsoft.com/office/drawing/2014/main" id="{C7DAE1AE-18B2-44E6-A0F3-7C569633AA45}"/>
              </a:ext>
            </a:extLst>
          </p:cNvPr>
          <p:cNvSpPr/>
          <p:nvPr/>
        </p:nvSpPr>
        <p:spPr>
          <a:xfrm rot="16200000">
            <a:off x="2649288" y="3351469"/>
            <a:ext cx="5555760" cy="360880"/>
          </a:xfrm>
          <a:prstGeom prst="rightArrow">
            <a:avLst/>
          </a:prstGeom>
          <a:gradFill flip="none" rotWithShape="1">
            <a:gsLst>
              <a:gs pos="0">
                <a:srgbClr val="C00000"/>
              </a:gs>
              <a:gs pos="5000">
                <a:srgbClr val="8E0209"/>
              </a:gs>
              <a:gs pos="34000">
                <a:srgbClr val="FFC000"/>
              </a:gs>
              <a:gs pos="25000">
                <a:srgbClr val="DD0033"/>
              </a:gs>
              <a:gs pos="13000">
                <a:srgbClr val="BA0066"/>
              </a:gs>
              <a:gs pos="65000">
                <a:srgbClr val="FF33CC"/>
              </a:gs>
              <a:gs pos="52000">
                <a:srgbClr val="FF4100"/>
              </a:gs>
              <a:gs pos="43000">
                <a:srgbClr val="FF0000"/>
              </a:gs>
              <a:gs pos="87000">
                <a:srgbClr val="CC00CC"/>
              </a:gs>
            </a:gsLst>
            <a:path path="rect">
              <a:fillToRect r="100000" b="100000"/>
            </a:path>
            <a:tileRect l="-100000" t="-100000"/>
          </a:grad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dir="7500000">
              <a:srgbClr val="FFC000">
                <a:alpha val="97000"/>
              </a:srgbClr>
            </a:innerShdw>
            <a:reflection blurRad="6350" stA="110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33 Flecha derecha">
            <a:extLst>
              <a:ext uri="{FF2B5EF4-FFF2-40B4-BE49-F238E27FC236}">
                <a16:creationId xmlns:a16="http://schemas.microsoft.com/office/drawing/2014/main" id="{8871C192-C28A-4EA0-A475-3E436207CBAA}"/>
              </a:ext>
            </a:extLst>
          </p:cNvPr>
          <p:cNvSpPr/>
          <p:nvPr/>
        </p:nvSpPr>
        <p:spPr>
          <a:xfrm rot="5400000">
            <a:off x="5091262" y="3467635"/>
            <a:ext cx="5555760" cy="360880"/>
          </a:xfrm>
          <a:prstGeom prst="rightArrow">
            <a:avLst/>
          </a:prstGeom>
          <a:gradFill flip="none" rotWithShape="1">
            <a:gsLst>
              <a:gs pos="0">
                <a:srgbClr val="C00000"/>
              </a:gs>
              <a:gs pos="5000">
                <a:srgbClr val="8E0209"/>
              </a:gs>
              <a:gs pos="34000">
                <a:srgbClr val="FFC000"/>
              </a:gs>
              <a:gs pos="25000">
                <a:srgbClr val="DD0033"/>
              </a:gs>
              <a:gs pos="13000">
                <a:srgbClr val="BA0066"/>
              </a:gs>
              <a:gs pos="65000">
                <a:srgbClr val="FF33CC"/>
              </a:gs>
              <a:gs pos="52000">
                <a:srgbClr val="FF4100"/>
              </a:gs>
              <a:gs pos="43000">
                <a:srgbClr val="FF0000"/>
              </a:gs>
              <a:gs pos="87000">
                <a:srgbClr val="CC00CC"/>
              </a:gs>
            </a:gsLst>
            <a:path path="rect">
              <a:fillToRect r="100000" b="100000"/>
            </a:path>
            <a:tileRect l="-100000" t="-100000"/>
          </a:grad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dir="7500000">
              <a:srgbClr val="FFC000">
                <a:alpha val="97000"/>
              </a:srgbClr>
            </a:innerShdw>
            <a:reflection blurRad="6350" stA="110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41 Rectángulo">
            <a:extLst>
              <a:ext uri="{FF2B5EF4-FFF2-40B4-BE49-F238E27FC236}">
                <a16:creationId xmlns:a16="http://schemas.microsoft.com/office/drawing/2014/main" id="{6EDC1B35-B028-4900-88B0-12363A58E5F3}"/>
              </a:ext>
            </a:extLst>
          </p:cNvPr>
          <p:cNvSpPr/>
          <p:nvPr/>
        </p:nvSpPr>
        <p:spPr>
          <a:xfrm>
            <a:off x="8258895" y="4302807"/>
            <a:ext cx="28964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66CCFF">
                    <a:lumMod val="40000"/>
                    <a:lumOff val="6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S. Valencias + </a:t>
            </a:r>
          </a:p>
        </p:txBody>
      </p:sp>
      <p:sp>
        <p:nvSpPr>
          <p:cNvPr id="16" name="41 Rectángulo">
            <a:extLst>
              <a:ext uri="{FF2B5EF4-FFF2-40B4-BE49-F238E27FC236}">
                <a16:creationId xmlns:a16="http://schemas.microsoft.com/office/drawing/2014/main" id="{E4725B20-EF76-41EC-BE33-49408648EB43}"/>
              </a:ext>
            </a:extLst>
          </p:cNvPr>
          <p:cNvSpPr/>
          <p:nvPr/>
        </p:nvSpPr>
        <p:spPr>
          <a:xfrm>
            <a:off x="8258895" y="3196222"/>
            <a:ext cx="28964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B43E1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S. Valencias  </a:t>
            </a:r>
            <a:r>
              <a:rPr kumimoji="0" lang="es-ES" sz="28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66CCFF">
                    <a:lumMod val="40000"/>
                    <a:lumOff val="6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- 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7C556E4D-A35C-4944-BD1A-45CBE6EC8857}"/>
              </a:ext>
            </a:extLst>
          </p:cNvPr>
          <p:cNvSpPr/>
          <p:nvPr/>
        </p:nvSpPr>
        <p:spPr>
          <a:xfrm>
            <a:off x="10597655" y="3336324"/>
            <a:ext cx="334505" cy="311751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B43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74C70CCC-C4F4-408A-B731-14BF7038A0F6}"/>
              </a:ext>
            </a:extLst>
          </p:cNvPr>
          <p:cNvSpPr/>
          <p:nvPr/>
        </p:nvSpPr>
        <p:spPr>
          <a:xfrm>
            <a:off x="10597654" y="4408541"/>
            <a:ext cx="334505" cy="311751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B43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" name="44 Rectángulo">
            <a:extLst>
              <a:ext uri="{FF2B5EF4-FFF2-40B4-BE49-F238E27FC236}">
                <a16:creationId xmlns:a16="http://schemas.microsoft.com/office/drawing/2014/main" id="{6C22F341-22D2-4A76-9C6C-4666CDAA50D5}"/>
              </a:ext>
            </a:extLst>
          </p:cNvPr>
          <p:cNvSpPr/>
          <p:nvPr/>
        </p:nvSpPr>
        <p:spPr>
          <a:xfrm>
            <a:off x="8541038" y="5523610"/>
            <a:ext cx="23973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EC6F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S. </a:t>
            </a:r>
            <a:r>
              <a:rPr kumimoji="0" lang="es-ES" sz="32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EC6F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Arousal</a:t>
            </a:r>
            <a:r>
              <a:rPr kumimoji="0" lang="es-ES" sz="32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EC6F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23" name="44 Rectángulo">
            <a:extLst>
              <a:ext uri="{FF2B5EF4-FFF2-40B4-BE49-F238E27FC236}">
                <a16:creationId xmlns:a16="http://schemas.microsoft.com/office/drawing/2014/main" id="{21EF8F97-9B90-4D00-930A-BC21C82044D1}"/>
              </a:ext>
            </a:extLst>
          </p:cNvPr>
          <p:cNvSpPr/>
          <p:nvPr/>
        </p:nvSpPr>
        <p:spPr>
          <a:xfrm>
            <a:off x="8258895" y="13669"/>
            <a:ext cx="30526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sng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SINDROMES</a:t>
            </a:r>
          </a:p>
        </p:txBody>
      </p:sp>
      <p:sp>
        <p:nvSpPr>
          <p:cNvPr id="25" name="44 Rectángulo">
            <a:extLst>
              <a:ext uri="{FF2B5EF4-FFF2-40B4-BE49-F238E27FC236}">
                <a16:creationId xmlns:a16="http://schemas.microsoft.com/office/drawing/2014/main" id="{056D2E99-8F4D-4BDA-B031-027595C62C2F}"/>
              </a:ext>
            </a:extLst>
          </p:cNvPr>
          <p:cNvSpPr/>
          <p:nvPr/>
        </p:nvSpPr>
        <p:spPr>
          <a:xfrm>
            <a:off x="8352887" y="945619"/>
            <a:ext cx="29179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S. COGNITIVOS  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D03F134-AD7D-4ADB-B74E-DDBC946CA606}"/>
              </a:ext>
            </a:extLst>
          </p:cNvPr>
          <p:cNvSpPr txBox="1"/>
          <p:nvPr/>
        </p:nvSpPr>
        <p:spPr>
          <a:xfrm>
            <a:off x="9248785" y="3578351"/>
            <a:ext cx="2697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Amenazas y Pérdidas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7DE7D8F-4B35-4A4F-93C6-C73214484832}"/>
              </a:ext>
            </a:extLst>
          </p:cNvPr>
          <p:cNvSpPr txBox="1"/>
          <p:nvPr/>
        </p:nvSpPr>
        <p:spPr>
          <a:xfrm>
            <a:off x="9248785" y="4826026"/>
            <a:ext cx="2697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Motivación y Aprendizaje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4E22F-430F-48B4-B7F3-D917EDAF22C2}"/>
              </a:ext>
            </a:extLst>
          </p:cNvPr>
          <p:cNvSpPr txBox="1"/>
          <p:nvPr/>
        </p:nvSpPr>
        <p:spPr>
          <a:xfrm>
            <a:off x="9237771" y="6075070"/>
            <a:ext cx="292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Activación y Reposo  (DMN)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D78C165-4DCC-43DC-9CED-CCB8136675E8}"/>
              </a:ext>
            </a:extLst>
          </p:cNvPr>
          <p:cNvSpPr txBox="1"/>
          <p:nvPr/>
        </p:nvSpPr>
        <p:spPr>
          <a:xfrm>
            <a:off x="8110503" y="1424225"/>
            <a:ext cx="3551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Atención, Ideación, T de Decisiones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7C284547-6BBC-409D-9E8C-333EAA96FAB2}"/>
              </a:ext>
            </a:extLst>
          </p:cNvPr>
          <p:cNvSpPr txBox="1"/>
          <p:nvPr/>
        </p:nvSpPr>
        <p:spPr>
          <a:xfrm>
            <a:off x="9288251" y="2656432"/>
            <a:ext cx="2697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Apego y  </a:t>
            </a:r>
            <a:r>
              <a:rPr kumimoji="0" lang="es-A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ToM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" name="44 Rectángulo">
            <a:extLst>
              <a:ext uri="{FF2B5EF4-FFF2-40B4-BE49-F238E27FC236}">
                <a16:creationId xmlns:a16="http://schemas.microsoft.com/office/drawing/2014/main" id="{2AC47B4C-FF4E-4825-84F9-79CB01E05B99}"/>
              </a:ext>
            </a:extLst>
          </p:cNvPr>
          <p:cNvSpPr/>
          <p:nvPr/>
        </p:nvSpPr>
        <p:spPr>
          <a:xfrm>
            <a:off x="8110503" y="2061873"/>
            <a:ext cx="38754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Procesos sociales 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EC04B1C-5D5A-4D1E-9616-3863635FF1A8}"/>
              </a:ext>
            </a:extLst>
          </p:cNvPr>
          <p:cNvSpPr/>
          <p:nvPr/>
        </p:nvSpPr>
        <p:spPr>
          <a:xfrm>
            <a:off x="8187421" y="47296"/>
            <a:ext cx="4012302" cy="6763407"/>
          </a:xfrm>
          <a:prstGeom prst="rect">
            <a:avLst/>
          </a:prstGeom>
          <a:solidFill>
            <a:schemeClr val="bg1">
              <a:lumMod val="95000"/>
              <a:lumOff val="5000"/>
              <a:alpha val="78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1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3 Flecha derecha"/>
          <p:cNvSpPr/>
          <p:nvPr/>
        </p:nvSpPr>
        <p:spPr>
          <a:xfrm rot="19970975">
            <a:off x="747308" y="3602470"/>
            <a:ext cx="9827388" cy="317314"/>
          </a:xfrm>
          <a:prstGeom prst="rightArrow">
            <a:avLst/>
          </a:prstGeom>
          <a:gradFill flip="none" rotWithShape="1">
            <a:gsLst>
              <a:gs pos="0">
                <a:srgbClr val="C00000"/>
              </a:gs>
              <a:gs pos="5000">
                <a:srgbClr val="8E0209"/>
              </a:gs>
              <a:gs pos="34000">
                <a:srgbClr val="FFC000"/>
              </a:gs>
              <a:gs pos="25000">
                <a:srgbClr val="DD0033"/>
              </a:gs>
              <a:gs pos="13000">
                <a:srgbClr val="BA0066"/>
              </a:gs>
              <a:gs pos="65000">
                <a:srgbClr val="FF33CC"/>
              </a:gs>
              <a:gs pos="52000">
                <a:srgbClr val="FF4100"/>
              </a:gs>
              <a:gs pos="43000">
                <a:srgbClr val="FF0000"/>
              </a:gs>
              <a:gs pos="87000">
                <a:srgbClr val="CC00CC"/>
              </a:gs>
            </a:gsLst>
            <a:path path="rect">
              <a:fillToRect r="100000" b="100000"/>
            </a:path>
            <a:tileRect l="-100000" t="-100000"/>
          </a:grad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dir="7500000">
              <a:srgbClr val="FFC000">
                <a:alpha val="97000"/>
              </a:srgbClr>
            </a:innerShdw>
            <a:reflection blurRad="6350" stA="110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321538" name="Picture 48" descr="http://www.ireland-calling.com/wp-content/uploads/2013/07/Triquerta-WMpng_25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175" y="1927680"/>
            <a:ext cx="1076325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39" name="Picture 20" descr="http://static.tumblr.com/wczt9ff/nmVmeqetn/tumblr_luz4pfvsnf1r518hro1_5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32429" y="5481966"/>
            <a:ext cx="289083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0" name="Picture 36" descr="https://pixabay.com/static/uploads/photo/2014/04/03/10/28/children-310582_6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947" y="4208237"/>
            <a:ext cx="122872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1" name="Picture 6" descr="http://cdn.mysitemyway.com/etc-mysitemyway/icons/legacy-previews/icons/glossy-space-icons-culture/028054-glossy-space-icon-culture-yin-yang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58288">
            <a:off x="5257120" y="2953431"/>
            <a:ext cx="1319212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2" name="Picture 23" descr="toritoi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278" y="320031"/>
            <a:ext cx="2473325" cy="179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8 CuadroTexto"/>
          <p:cNvSpPr txBox="1"/>
          <p:nvPr/>
        </p:nvSpPr>
        <p:spPr>
          <a:xfrm>
            <a:off x="6780167" y="800100"/>
            <a:ext cx="24733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400" b="1" i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s-ES" sz="2400" b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EMPATÍA</a:t>
            </a:r>
          </a:p>
        </p:txBody>
      </p:sp>
      <p:sp>
        <p:nvSpPr>
          <p:cNvPr id="13" name="17 CuadroTexto"/>
          <p:cNvSpPr txBox="1"/>
          <p:nvPr/>
        </p:nvSpPr>
        <p:spPr>
          <a:xfrm>
            <a:off x="4837296" y="1943100"/>
            <a:ext cx="127158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400" b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 o M</a:t>
            </a:r>
          </a:p>
        </p:txBody>
      </p:sp>
      <p:sp>
        <p:nvSpPr>
          <p:cNvPr id="14" name="20 CuadroTexto"/>
          <p:cNvSpPr txBox="1"/>
          <p:nvPr/>
        </p:nvSpPr>
        <p:spPr>
          <a:xfrm>
            <a:off x="2459537" y="2960370"/>
            <a:ext cx="1273175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400" b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JUEGO</a:t>
            </a:r>
          </a:p>
        </p:txBody>
      </p:sp>
      <p:sp>
        <p:nvSpPr>
          <p:cNvPr id="15" name="21 CuadroTexto"/>
          <p:cNvSpPr txBox="1"/>
          <p:nvPr/>
        </p:nvSpPr>
        <p:spPr>
          <a:xfrm>
            <a:off x="322081" y="3760470"/>
            <a:ext cx="16256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400" b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APEGO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9960864" y="6270171"/>
            <a:ext cx="2231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s-AR" sz="2000" b="1" dirty="0">
                <a:solidFill>
                  <a:srgbClr val="FFFFFF"/>
                </a:solidFill>
              </a:rPr>
              <a:t>G. Brarda 2000</a:t>
            </a:r>
          </a:p>
        </p:txBody>
      </p:sp>
      <p:sp>
        <p:nvSpPr>
          <p:cNvPr id="3" name="Flecha curvada hacia la derecha 2"/>
          <p:cNvSpPr/>
          <p:nvPr/>
        </p:nvSpPr>
        <p:spPr>
          <a:xfrm rot="3715310" flipV="1">
            <a:off x="1761729" y="3172444"/>
            <a:ext cx="729343" cy="2706133"/>
          </a:xfrm>
          <a:prstGeom prst="curvedRightArrow">
            <a:avLst/>
          </a:prstGeom>
          <a:gradFill>
            <a:gsLst>
              <a:gs pos="4000">
                <a:schemeClr val="accent1">
                  <a:lumMod val="60000"/>
                  <a:lumOff val="40000"/>
                  <a:alpha val="98000"/>
                </a:schemeClr>
              </a:gs>
              <a:gs pos="41000">
                <a:schemeClr val="accent1">
                  <a:lumMod val="5000"/>
                  <a:lumOff val="95000"/>
                </a:schemeClr>
              </a:gs>
              <a:gs pos="19000">
                <a:srgbClr val="FFFF00"/>
              </a:gs>
              <a:gs pos="90000">
                <a:srgbClr val="7030A0"/>
              </a:gs>
              <a:gs pos="76000">
                <a:srgbClr val="FF0000"/>
              </a:gs>
              <a:gs pos="5500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s-AR">
              <a:solidFill>
                <a:srgbClr val="FFFFFF"/>
              </a:solidFill>
            </a:endParaRPr>
          </a:p>
        </p:txBody>
      </p:sp>
      <p:sp>
        <p:nvSpPr>
          <p:cNvPr id="23" name="Flecha curvada hacia la derecha 22"/>
          <p:cNvSpPr/>
          <p:nvPr/>
        </p:nvSpPr>
        <p:spPr>
          <a:xfrm rot="3715310" flipV="1">
            <a:off x="4072261" y="2072139"/>
            <a:ext cx="729343" cy="2485377"/>
          </a:xfrm>
          <a:prstGeom prst="curvedRightArrow">
            <a:avLst/>
          </a:prstGeom>
          <a:gradFill>
            <a:gsLst>
              <a:gs pos="4000">
                <a:schemeClr val="accent1">
                  <a:lumMod val="60000"/>
                  <a:lumOff val="40000"/>
                  <a:alpha val="98000"/>
                </a:schemeClr>
              </a:gs>
              <a:gs pos="41000">
                <a:schemeClr val="accent1">
                  <a:lumMod val="5000"/>
                  <a:lumOff val="95000"/>
                </a:schemeClr>
              </a:gs>
              <a:gs pos="19000">
                <a:srgbClr val="FFFF00"/>
              </a:gs>
              <a:gs pos="90000">
                <a:srgbClr val="7030A0"/>
              </a:gs>
              <a:gs pos="76000">
                <a:srgbClr val="FF0000"/>
              </a:gs>
              <a:gs pos="5500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s-AR">
              <a:solidFill>
                <a:srgbClr val="FFFFFF"/>
              </a:solidFill>
            </a:endParaRPr>
          </a:p>
        </p:txBody>
      </p:sp>
      <p:sp>
        <p:nvSpPr>
          <p:cNvPr id="25" name="Flecha curvada hacia la derecha 24"/>
          <p:cNvSpPr/>
          <p:nvPr/>
        </p:nvSpPr>
        <p:spPr>
          <a:xfrm rot="3988842" flipV="1">
            <a:off x="6502826" y="780637"/>
            <a:ext cx="729343" cy="2622711"/>
          </a:xfrm>
          <a:prstGeom prst="curvedRightArrow">
            <a:avLst/>
          </a:prstGeom>
          <a:gradFill>
            <a:gsLst>
              <a:gs pos="4000">
                <a:schemeClr val="accent1">
                  <a:lumMod val="60000"/>
                  <a:lumOff val="40000"/>
                  <a:alpha val="98000"/>
                </a:schemeClr>
              </a:gs>
              <a:gs pos="41000">
                <a:schemeClr val="accent1">
                  <a:lumMod val="5000"/>
                  <a:lumOff val="95000"/>
                </a:schemeClr>
              </a:gs>
              <a:gs pos="19000">
                <a:srgbClr val="FFFF00"/>
              </a:gs>
              <a:gs pos="90000">
                <a:srgbClr val="7030A0"/>
              </a:gs>
              <a:gs pos="76000">
                <a:srgbClr val="FF0000"/>
              </a:gs>
              <a:gs pos="5500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s-AR">
              <a:solidFill>
                <a:srgbClr val="FFFFFF"/>
              </a:solidFill>
            </a:endParaRPr>
          </a:p>
        </p:txBody>
      </p:sp>
      <p:sp>
        <p:nvSpPr>
          <p:cNvPr id="26" name="Flecha curvada hacia la derecha 25"/>
          <p:cNvSpPr/>
          <p:nvPr/>
        </p:nvSpPr>
        <p:spPr>
          <a:xfrm rot="3715310" flipV="1">
            <a:off x="8826992" y="-394458"/>
            <a:ext cx="729343" cy="2706133"/>
          </a:xfrm>
          <a:prstGeom prst="curvedRightArrow">
            <a:avLst/>
          </a:prstGeom>
          <a:gradFill>
            <a:gsLst>
              <a:gs pos="4000">
                <a:schemeClr val="accent1">
                  <a:lumMod val="60000"/>
                  <a:lumOff val="40000"/>
                  <a:alpha val="98000"/>
                </a:schemeClr>
              </a:gs>
              <a:gs pos="41000">
                <a:schemeClr val="accent1">
                  <a:lumMod val="5000"/>
                  <a:lumOff val="95000"/>
                </a:schemeClr>
              </a:gs>
              <a:gs pos="19000">
                <a:srgbClr val="FFFF00"/>
              </a:gs>
              <a:gs pos="90000">
                <a:srgbClr val="7030A0"/>
              </a:gs>
              <a:gs pos="76000">
                <a:srgbClr val="FF0000"/>
              </a:gs>
              <a:gs pos="5500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s-AR">
              <a:solidFill>
                <a:srgbClr val="FFFFFF"/>
              </a:solidFill>
            </a:endParaRPr>
          </a:p>
        </p:txBody>
      </p:sp>
      <p:sp>
        <p:nvSpPr>
          <p:cNvPr id="37" name="21 CuadroTexto"/>
          <p:cNvSpPr txBox="1"/>
          <p:nvPr/>
        </p:nvSpPr>
        <p:spPr>
          <a:xfrm>
            <a:off x="9076698" y="0"/>
            <a:ext cx="37249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400" b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AUTO CONCIENCIA</a:t>
            </a:r>
          </a:p>
        </p:txBody>
      </p:sp>
      <p:sp>
        <p:nvSpPr>
          <p:cNvPr id="19" name="33 Flecha derecha">
            <a:extLst>
              <a:ext uri="{FF2B5EF4-FFF2-40B4-BE49-F238E27FC236}">
                <a16:creationId xmlns:a16="http://schemas.microsoft.com/office/drawing/2014/main" id="{AE488452-CB48-4F4E-A7C0-B58DC809916E}"/>
              </a:ext>
            </a:extLst>
          </p:cNvPr>
          <p:cNvSpPr/>
          <p:nvPr/>
        </p:nvSpPr>
        <p:spPr>
          <a:xfrm>
            <a:off x="126880" y="37384"/>
            <a:ext cx="6147225" cy="1022350"/>
          </a:xfrm>
          <a:prstGeom prst="rightArrow">
            <a:avLst>
              <a:gd name="adj1" fmla="val 72321"/>
              <a:gd name="adj2" fmla="val 33632"/>
            </a:avLst>
          </a:prstGeom>
          <a:gradFill flip="none" rotWithShape="1">
            <a:gsLst>
              <a:gs pos="0">
                <a:srgbClr val="C00000"/>
              </a:gs>
              <a:gs pos="5000">
                <a:srgbClr val="8E0209"/>
              </a:gs>
              <a:gs pos="34000">
                <a:srgbClr val="FFC000"/>
              </a:gs>
              <a:gs pos="25000">
                <a:srgbClr val="DD0033"/>
              </a:gs>
              <a:gs pos="13000">
                <a:srgbClr val="BA0066"/>
              </a:gs>
              <a:gs pos="65000">
                <a:srgbClr val="FF33CC"/>
              </a:gs>
              <a:gs pos="52000">
                <a:srgbClr val="FF4100"/>
              </a:gs>
              <a:gs pos="43000">
                <a:srgbClr val="FF0000"/>
              </a:gs>
              <a:gs pos="87000">
                <a:srgbClr val="CC00CC"/>
              </a:gs>
            </a:gsLst>
            <a:path path="rect">
              <a:fillToRect r="100000" b="100000"/>
            </a:path>
            <a:tileRect l="-100000" t="-100000"/>
          </a:grad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dir="7500000">
              <a:srgbClr val="FFC000">
                <a:alpha val="97000"/>
              </a:srgbClr>
            </a:innerShdw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600" b="1" i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  NEURODESARROLLO</a:t>
            </a:r>
          </a:p>
        </p:txBody>
      </p:sp>
      <p:pic>
        <p:nvPicPr>
          <p:cNvPr id="21" name="Picture 24" descr="http://api.ning.com/files/aK9xQHnfq96T6NSZ6ZHg3zv5wxC-JwT4PnBMXzUgFXUx26nKPfSOSTdwPg0G0fJJNJKGgdj28MWTU-cXwoM7*GGKX6lxsuL4/Energy_Infinity.gif">
            <a:extLst>
              <a:ext uri="{FF2B5EF4-FFF2-40B4-BE49-F238E27FC236}">
                <a16:creationId xmlns:a16="http://schemas.microsoft.com/office/drawing/2014/main" id="{CCC9945D-2EA7-426F-8996-D5075072DC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323" y="3622138"/>
            <a:ext cx="4895253" cy="25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6117670-175E-41AB-8C52-B1AAA8419D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9382" y="4319020"/>
            <a:ext cx="1774675" cy="1183892"/>
          </a:xfrm>
          <a:prstGeom prst="rect">
            <a:avLst/>
          </a:prstGeom>
        </p:spPr>
      </p:pic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B2EDB270-0940-4841-9124-682ECA973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036" y="4451758"/>
            <a:ext cx="731928" cy="91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42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 animBg="1"/>
      <p:bldP spid="23" grpId="0" animBg="1"/>
      <p:bldP spid="25" grpId="0" animBg="1"/>
      <p:bldP spid="2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8" name="Picture 48" descr="http://www.ireland-calling.com/wp-content/uploads/2013/07/Triquerta-WMpng_2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9" y="1720850"/>
            <a:ext cx="1076325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39" name="Picture 20" descr="http://static.tumblr.com/wczt9ff/nmVmeqetn/tumblr_luz4pfvsnf1r518hro1_5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24389" y="5713413"/>
            <a:ext cx="289083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0" name="Picture 36" descr="https://pixabay.com/static/uploads/photo/2014/04/03/10/28/children-310582_6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9" y="4349751"/>
            <a:ext cx="122872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1" name="Picture 6" descr="http://cdn.mysitemyway.com/etc-mysitemyway/icons/legacy-previews/icons/glossy-space-icons-culture/028054-glossy-space-icon-culture-yin-yang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58288">
            <a:off x="5453063" y="2909888"/>
            <a:ext cx="1319212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2" name="Picture 23" descr="toritoi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-49213"/>
            <a:ext cx="2473325" cy="179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2 Rectángulo"/>
          <p:cNvSpPr/>
          <p:nvPr/>
        </p:nvSpPr>
        <p:spPr>
          <a:xfrm>
            <a:off x="1524001" y="617538"/>
            <a:ext cx="3529013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b="1" dirty="0">
                <a:solidFill>
                  <a:srgbClr val="E6E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    </a:t>
            </a:r>
            <a:r>
              <a:rPr lang="es-ES" sz="2400" b="1" i="1" dirty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AUTO-CONCIENCIA</a:t>
            </a:r>
          </a:p>
        </p:txBody>
      </p:sp>
      <p:sp>
        <p:nvSpPr>
          <p:cNvPr id="12" name="18 CuadroTexto"/>
          <p:cNvSpPr txBox="1"/>
          <p:nvPr/>
        </p:nvSpPr>
        <p:spPr>
          <a:xfrm>
            <a:off x="2419351" y="1958976"/>
            <a:ext cx="24733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400" b="1" i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EMPATÍA</a:t>
            </a:r>
          </a:p>
        </p:txBody>
      </p:sp>
      <p:sp>
        <p:nvSpPr>
          <p:cNvPr id="13" name="17 CuadroTexto"/>
          <p:cNvSpPr txBox="1"/>
          <p:nvPr/>
        </p:nvSpPr>
        <p:spPr>
          <a:xfrm>
            <a:off x="2735264" y="3338513"/>
            <a:ext cx="127158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400" b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 o M</a:t>
            </a:r>
          </a:p>
        </p:txBody>
      </p:sp>
      <p:sp>
        <p:nvSpPr>
          <p:cNvPr id="14" name="20 CuadroTexto"/>
          <p:cNvSpPr txBox="1"/>
          <p:nvPr/>
        </p:nvSpPr>
        <p:spPr>
          <a:xfrm>
            <a:off x="2651126" y="4708526"/>
            <a:ext cx="1273175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400" b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JUEGO</a:t>
            </a:r>
          </a:p>
        </p:txBody>
      </p:sp>
      <p:sp>
        <p:nvSpPr>
          <p:cNvPr id="15" name="21 CuadroTexto"/>
          <p:cNvSpPr txBox="1"/>
          <p:nvPr/>
        </p:nvSpPr>
        <p:spPr>
          <a:xfrm>
            <a:off x="2557463" y="5856288"/>
            <a:ext cx="16256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400" b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APEGO</a:t>
            </a:r>
          </a:p>
        </p:txBody>
      </p:sp>
      <p:sp>
        <p:nvSpPr>
          <p:cNvPr id="16" name="40 Llamada con línea 1"/>
          <p:cNvSpPr/>
          <p:nvPr/>
        </p:nvSpPr>
        <p:spPr>
          <a:xfrm>
            <a:off x="7863840" y="434974"/>
            <a:ext cx="4168326" cy="970080"/>
          </a:xfrm>
          <a:prstGeom prst="borderCallout1">
            <a:avLst>
              <a:gd name="adj1" fmla="val 53532"/>
              <a:gd name="adj2" fmla="val -1176"/>
              <a:gd name="adj3" fmla="val 45266"/>
              <a:gd name="adj4" fmla="val -40609"/>
            </a:avLst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b="1" dirty="0">
                <a:solidFill>
                  <a:srgbClr val="E6EB25"/>
                </a:solidFill>
              </a:rPr>
              <a:t>Reflexión Analítica. </a:t>
            </a:r>
            <a:r>
              <a:rPr lang="es-ES" sz="2000" b="1" dirty="0" err="1">
                <a:solidFill>
                  <a:srgbClr val="E6EB25"/>
                </a:solidFill>
              </a:rPr>
              <a:t>Metacognición</a:t>
            </a:r>
            <a:r>
              <a:rPr lang="es-ES" sz="2000" b="1" dirty="0">
                <a:solidFill>
                  <a:srgbClr val="E6EB25"/>
                </a:solidFill>
              </a:rPr>
              <a:t>. Planificación. Toma  de Decisiones</a:t>
            </a:r>
          </a:p>
        </p:txBody>
      </p:sp>
      <p:sp>
        <p:nvSpPr>
          <p:cNvPr id="17" name="30 Llamada con línea 1"/>
          <p:cNvSpPr/>
          <p:nvPr/>
        </p:nvSpPr>
        <p:spPr>
          <a:xfrm>
            <a:off x="7973122" y="1668780"/>
            <a:ext cx="3936380" cy="1058229"/>
          </a:xfrm>
          <a:prstGeom prst="borderCallout1">
            <a:avLst>
              <a:gd name="adj1" fmla="val 48584"/>
              <a:gd name="adj2" fmla="val 2461"/>
              <a:gd name="adj3" fmla="val 55129"/>
              <a:gd name="adj4" fmla="val -39384"/>
            </a:avLst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E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es-ES" sz="2000" b="1" dirty="0">
                <a:solidFill>
                  <a:srgbClr val="FFFF00"/>
                </a:solidFill>
              </a:rPr>
              <a:t>     Respeto </a:t>
            </a:r>
            <a:r>
              <a:rPr lang="es-ES" sz="2000" b="1" dirty="0" err="1">
                <a:solidFill>
                  <a:srgbClr val="FFFF00"/>
                </a:solidFill>
              </a:rPr>
              <a:t>Mútuo</a:t>
            </a:r>
            <a:r>
              <a:rPr lang="es-ES" sz="2000" b="1" dirty="0">
                <a:solidFill>
                  <a:srgbClr val="FFFF00"/>
                </a:solidFill>
              </a:rPr>
              <a:t> - Compasión </a:t>
            </a:r>
          </a:p>
          <a:p>
            <a:pPr>
              <a:defRPr/>
            </a:pPr>
            <a:r>
              <a:rPr lang="es-ES" sz="2000" b="1" dirty="0">
                <a:solidFill>
                  <a:srgbClr val="FFFF00"/>
                </a:solidFill>
              </a:rPr>
              <a:t>      Cooperación - Solidaridad</a:t>
            </a:r>
          </a:p>
          <a:p>
            <a:pPr>
              <a:defRPr/>
            </a:pPr>
            <a:endParaRPr lang="es-ES" sz="2000" b="1" dirty="0">
              <a:solidFill>
                <a:srgbClr val="FFFF00"/>
              </a:solidFill>
            </a:endParaRPr>
          </a:p>
        </p:txBody>
      </p:sp>
      <p:sp>
        <p:nvSpPr>
          <p:cNvPr id="18" name="39 Llamada con línea 1"/>
          <p:cNvSpPr/>
          <p:nvPr/>
        </p:nvSpPr>
        <p:spPr>
          <a:xfrm>
            <a:off x="7958137" y="3063875"/>
            <a:ext cx="3940213" cy="655638"/>
          </a:xfrm>
          <a:prstGeom prst="borderCallout1">
            <a:avLst>
              <a:gd name="adj1" fmla="val 45143"/>
              <a:gd name="adj2" fmla="val 104"/>
              <a:gd name="adj3" fmla="val 55679"/>
              <a:gd name="adj4" fmla="val -52784"/>
            </a:avLst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b="1" dirty="0">
                <a:solidFill>
                  <a:srgbClr val="E6EB25"/>
                </a:solidFill>
              </a:rPr>
              <a:t>Mentalización</a:t>
            </a:r>
          </a:p>
        </p:txBody>
      </p:sp>
      <p:sp>
        <p:nvSpPr>
          <p:cNvPr id="19" name="38 Llamada con línea 1"/>
          <p:cNvSpPr/>
          <p:nvPr/>
        </p:nvSpPr>
        <p:spPr>
          <a:xfrm>
            <a:off x="7958137" y="3811588"/>
            <a:ext cx="3973668" cy="654050"/>
          </a:xfrm>
          <a:prstGeom prst="borderCallout1">
            <a:avLst>
              <a:gd name="adj1" fmla="val 59804"/>
              <a:gd name="adj2" fmla="val 1704"/>
              <a:gd name="adj3" fmla="val -15045"/>
              <a:gd name="adj4" fmla="val -36905"/>
            </a:avLst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b="1">
                <a:solidFill>
                  <a:srgbClr val="E6EB25"/>
                </a:solidFill>
              </a:rPr>
              <a:t>Intencionalidad</a:t>
            </a:r>
            <a:endParaRPr lang="es-ES" sz="2000" b="1" dirty="0">
              <a:solidFill>
                <a:srgbClr val="E6EB25"/>
              </a:solidFill>
            </a:endParaRPr>
          </a:p>
        </p:txBody>
      </p:sp>
      <p:sp>
        <p:nvSpPr>
          <p:cNvPr id="20" name="37 Llamada con línea 1"/>
          <p:cNvSpPr/>
          <p:nvPr/>
        </p:nvSpPr>
        <p:spPr>
          <a:xfrm>
            <a:off x="7959726" y="5268914"/>
            <a:ext cx="3994381" cy="655637"/>
          </a:xfrm>
          <a:prstGeom prst="borderCallout1">
            <a:avLst>
              <a:gd name="adj1" fmla="val 54310"/>
              <a:gd name="adj2" fmla="val -1177"/>
              <a:gd name="adj3" fmla="val 138248"/>
              <a:gd name="adj4" fmla="val -30991"/>
            </a:avLst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b="1" dirty="0">
                <a:solidFill>
                  <a:srgbClr val="E6EB25"/>
                </a:solidFill>
              </a:rPr>
              <a:t>Motivación y Modulación Afectiva</a:t>
            </a:r>
          </a:p>
        </p:txBody>
      </p:sp>
      <p:sp>
        <p:nvSpPr>
          <p:cNvPr id="21" name="31 Llamada con línea 1"/>
          <p:cNvSpPr/>
          <p:nvPr/>
        </p:nvSpPr>
        <p:spPr>
          <a:xfrm>
            <a:off x="7959724" y="4527550"/>
            <a:ext cx="4038988" cy="655638"/>
          </a:xfrm>
          <a:prstGeom prst="borderCallout1">
            <a:avLst>
              <a:gd name="adj1" fmla="val 61738"/>
              <a:gd name="adj2" fmla="val -1176"/>
              <a:gd name="adj3" fmla="val 53691"/>
              <a:gd name="adj4" fmla="val -43907"/>
            </a:avLst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b="1" dirty="0">
                <a:solidFill>
                  <a:srgbClr val="E6EB25"/>
                </a:solidFill>
              </a:rPr>
              <a:t>Recompensas y Emociones</a:t>
            </a:r>
          </a:p>
        </p:txBody>
      </p:sp>
      <p:sp>
        <p:nvSpPr>
          <p:cNvPr id="22" name="28 Llamada con línea 1"/>
          <p:cNvSpPr/>
          <p:nvPr/>
        </p:nvSpPr>
        <p:spPr>
          <a:xfrm>
            <a:off x="7964487" y="6051550"/>
            <a:ext cx="3967317" cy="655638"/>
          </a:xfrm>
          <a:prstGeom prst="borderCallout1">
            <a:avLst>
              <a:gd name="adj1" fmla="val 59804"/>
              <a:gd name="adj2" fmla="val 1704"/>
              <a:gd name="adj3" fmla="val 56836"/>
              <a:gd name="adj4" fmla="val -37252"/>
            </a:avLst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b="1" dirty="0">
                <a:solidFill>
                  <a:srgbClr val="E6EB25"/>
                </a:solidFill>
              </a:rPr>
              <a:t>Cuidado y </a:t>
            </a:r>
            <a:r>
              <a:rPr lang="es-ES" sz="2000" b="1" dirty="0" err="1">
                <a:solidFill>
                  <a:srgbClr val="E6EB25"/>
                </a:solidFill>
              </a:rPr>
              <a:t>Conección</a:t>
            </a:r>
            <a:r>
              <a:rPr lang="es-ES" sz="2000" b="1" dirty="0">
                <a:solidFill>
                  <a:srgbClr val="E6EB25"/>
                </a:solidFill>
              </a:rPr>
              <a:t> Integrada</a:t>
            </a:r>
          </a:p>
        </p:txBody>
      </p:sp>
      <p:cxnSp>
        <p:nvCxnSpPr>
          <p:cNvPr id="8" name="Conector recto 7"/>
          <p:cNvCxnSpPr>
            <a:endCxn id="20" idx="2"/>
          </p:cNvCxnSpPr>
          <p:nvPr/>
        </p:nvCxnSpPr>
        <p:spPr>
          <a:xfrm>
            <a:off x="6211229" y="5107259"/>
            <a:ext cx="1748497" cy="4894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33 Flecha derecha"/>
          <p:cNvSpPr/>
          <p:nvPr/>
        </p:nvSpPr>
        <p:spPr>
          <a:xfrm rot="16200000">
            <a:off x="-1869658" y="3105687"/>
            <a:ext cx="5454847" cy="804644"/>
          </a:xfrm>
          <a:prstGeom prst="rightArrow">
            <a:avLst/>
          </a:prstGeom>
          <a:gradFill flip="none" rotWithShape="1">
            <a:gsLst>
              <a:gs pos="0">
                <a:srgbClr val="C00000"/>
              </a:gs>
              <a:gs pos="5000">
                <a:srgbClr val="8E0209"/>
              </a:gs>
              <a:gs pos="34000">
                <a:srgbClr val="FFC000"/>
              </a:gs>
              <a:gs pos="25000">
                <a:srgbClr val="DD0033"/>
              </a:gs>
              <a:gs pos="13000">
                <a:srgbClr val="BA0066"/>
              </a:gs>
              <a:gs pos="65000">
                <a:srgbClr val="FF33CC"/>
              </a:gs>
              <a:gs pos="52000">
                <a:srgbClr val="FF4100"/>
              </a:gs>
              <a:gs pos="43000">
                <a:srgbClr val="FF0000"/>
              </a:gs>
              <a:gs pos="87000">
                <a:srgbClr val="CC00CC"/>
              </a:gs>
            </a:gsLst>
            <a:path path="rect">
              <a:fillToRect r="100000" b="100000"/>
            </a:path>
            <a:tileRect l="-100000" t="-100000"/>
          </a:grad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dir="7500000">
              <a:srgbClr val="FFC000">
                <a:alpha val="97000"/>
              </a:srgbClr>
            </a:innerShdw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NEURODESARROLLO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0" y="6457890"/>
            <a:ext cx="1961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s-AR" sz="2000" b="1" dirty="0">
                <a:solidFill>
                  <a:srgbClr val="FFFFFF"/>
                </a:solidFill>
              </a:rPr>
              <a:t>G. Brarda 2012</a:t>
            </a: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5284BB92-AB75-4970-B530-FE9FAF5ED1BA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6211229" y="4138613"/>
            <a:ext cx="1746908" cy="569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36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3 Flecha derecha"/>
          <p:cNvSpPr/>
          <p:nvPr/>
        </p:nvSpPr>
        <p:spPr>
          <a:xfrm rot="19970975">
            <a:off x="2084482" y="3559102"/>
            <a:ext cx="7370541" cy="237986"/>
          </a:xfrm>
          <a:prstGeom prst="rightArrow">
            <a:avLst/>
          </a:prstGeom>
          <a:gradFill flip="none" rotWithShape="1">
            <a:gsLst>
              <a:gs pos="0">
                <a:srgbClr val="C00000"/>
              </a:gs>
              <a:gs pos="5000">
                <a:srgbClr val="8E0209"/>
              </a:gs>
              <a:gs pos="34000">
                <a:srgbClr val="FFC000"/>
              </a:gs>
              <a:gs pos="25000">
                <a:srgbClr val="DD0033"/>
              </a:gs>
              <a:gs pos="13000">
                <a:srgbClr val="BA0066"/>
              </a:gs>
              <a:gs pos="65000">
                <a:srgbClr val="FF33CC"/>
              </a:gs>
              <a:gs pos="52000">
                <a:srgbClr val="FF4100"/>
              </a:gs>
              <a:gs pos="43000">
                <a:srgbClr val="FF0000"/>
              </a:gs>
              <a:gs pos="87000">
                <a:srgbClr val="CC00CC"/>
              </a:gs>
            </a:gsLst>
            <a:path path="rect">
              <a:fillToRect r="100000" b="100000"/>
            </a:path>
            <a:tileRect l="-100000" t="-100000"/>
          </a:grad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dir="7500000">
              <a:srgbClr val="FFC000">
                <a:alpha val="97000"/>
              </a:srgbClr>
            </a:innerShdw>
            <a:reflection blurRad="6350" stA="110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>
              <a:solidFill>
                <a:prstClr val="white"/>
              </a:solidFill>
            </a:endParaRPr>
          </a:p>
        </p:txBody>
      </p:sp>
      <p:pic>
        <p:nvPicPr>
          <p:cNvPr id="321538" name="Picture 48" descr="http://www.ireland-calling.com/wp-content/uploads/2013/07/Triquerta-WMpng_25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882" y="2303010"/>
            <a:ext cx="807244" cy="80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39" name="Picture 20" descr="http://static.tumblr.com/wczt9ff/nmVmeqetn/tumblr_luz4pfvsnf1r518hro1_5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4678" y="4968725"/>
            <a:ext cx="2168128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0" name="Picture 36" descr="https://pixabay.com/static/uploads/photo/2014/04/03/10/28/children-310582_6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211" y="4013429"/>
            <a:ext cx="921544" cy="88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1" name="Picture 6" descr="http://cdn.mysitemyway.com/etc-mysitemyway/icons/legacy-previews/icons/glossy-space-icons-culture/028054-glossy-space-icon-culture-yin-yang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58288">
            <a:off x="5466841" y="3072324"/>
            <a:ext cx="989409" cy="98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2" name="Picture 23" descr="toritoi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709" y="1097274"/>
            <a:ext cx="1854994" cy="134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8 CuadroTexto"/>
          <p:cNvSpPr txBox="1"/>
          <p:nvPr/>
        </p:nvSpPr>
        <p:spPr>
          <a:xfrm>
            <a:off x="6495112" y="1633847"/>
            <a:ext cx="185499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s-ES" b="1" i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s-ES" b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EMPATÍA</a:t>
            </a:r>
          </a:p>
        </p:txBody>
      </p:sp>
      <p:sp>
        <p:nvSpPr>
          <p:cNvPr id="13" name="17 CuadroTexto"/>
          <p:cNvSpPr txBox="1"/>
          <p:nvPr/>
        </p:nvSpPr>
        <p:spPr>
          <a:xfrm>
            <a:off x="5072326" y="2535288"/>
            <a:ext cx="95369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s-ES" b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 o M</a:t>
            </a:r>
          </a:p>
        </p:txBody>
      </p:sp>
      <p:sp>
        <p:nvSpPr>
          <p:cNvPr id="14" name="20 CuadroTexto"/>
          <p:cNvSpPr txBox="1"/>
          <p:nvPr/>
        </p:nvSpPr>
        <p:spPr>
          <a:xfrm>
            <a:off x="3156733" y="3333433"/>
            <a:ext cx="1107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s-ES" b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JUEGO</a:t>
            </a:r>
          </a:p>
        </p:txBody>
      </p:sp>
      <p:sp>
        <p:nvSpPr>
          <p:cNvPr id="15" name="21 CuadroTexto"/>
          <p:cNvSpPr txBox="1"/>
          <p:nvPr/>
        </p:nvSpPr>
        <p:spPr>
          <a:xfrm>
            <a:off x="1217056" y="4262575"/>
            <a:ext cx="12192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s-ES" b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APEGO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0293440" y="6381813"/>
            <a:ext cx="2199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s-AR" b="1" dirty="0">
                <a:solidFill>
                  <a:srgbClr val="FFFFFF"/>
                </a:solidFill>
              </a:rPr>
              <a:t>G. Brarda 2000</a:t>
            </a:r>
          </a:p>
        </p:txBody>
      </p:sp>
      <p:sp>
        <p:nvSpPr>
          <p:cNvPr id="3" name="Flecha curvada hacia la derecha 2"/>
          <p:cNvSpPr/>
          <p:nvPr/>
        </p:nvSpPr>
        <p:spPr>
          <a:xfrm rot="3715310" flipV="1">
            <a:off x="2845298" y="3236583"/>
            <a:ext cx="547007" cy="2029600"/>
          </a:xfrm>
          <a:prstGeom prst="curvedRightArrow">
            <a:avLst/>
          </a:prstGeom>
          <a:gradFill>
            <a:gsLst>
              <a:gs pos="4000">
                <a:schemeClr val="accent1">
                  <a:lumMod val="60000"/>
                  <a:lumOff val="40000"/>
                  <a:alpha val="98000"/>
                </a:schemeClr>
              </a:gs>
              <a:gs pos="41000">
                <a:schemeClr val="accent1">
                  <a:lumMod val="5000"/>
                  <a:lumOff val="95000"/>
                </a:schemeClr>
              </a:gs>
              <a:gs pos="19000">
                <a:srgbClr val="FFFF00"/>
              </a:gs>
              <a:gs pos="90000">
                <a:srgbClr val="7030A0"/>
              </a:gs>
              <a:gs pos="76000">
                <a:srgbClr val="FF0000"/>
              </a:gs>
              <a:gs pos="5500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s-AR" sz="1350">
              <a:solidFill>
                <a:srgbClr val="FFFFFF"/>
              </a:solidFill>
            </a:endParaRPr>
          </a:p>
        </p:txBody>
      </p:sp>
      <p:sp>
        <p:nvSpPr>
          <p:cNvPr id="23" name="Flecha curvada hacia la derecha 22"/>
          <p:cNvSpPr/>
          <p:nvPr/>
        </p:nvSpPr>
        <p:spPr>
          <a:xfrm rot="3715310" flipV="1">
            <a:off x="4578197" y="2411356"/>
            <a:ext cx="547007" cy="1864033"/>
          </a:xfrm>
          <a:prstGeom prst="curvedRightArrow">
            <a:avLst/>
          </a:prstGeom>
          <a:gradFill>
            <a:gsLst>
              <a:gs pos="4000">
                <a:schemeClr val="accent1">
                  <a:lumMod val="60000"/>
                  <a:lumOff val="40000"/>
                  <a:alpha val="98000"/>
                </a:schemeClr>
              </a:gs>
              <a:gs pos="41000">
                <a:schemeClr val="accent1">
                  <a:lumMod val="5000"/>
                  <a:lumOff val="95000"/>
                </a:schemeClr>
              </a:gs>
              <a:gs pos="19000">
                <a:srgbClr val="FFFF00"/>
              </a:gs>
              <a:gs pos="90000">
                <a:srgbClr val="7030A0"/>
              </a:gs>
              <a:gs pos="76000">
                <a:srgbClr val="FF0000"/>
              </a:gs>
              <a:gs pos="5500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s-AR" sz="1350">
              <a:solidFill>
                <a:srgbClr val="FFFFFF"/>
              </a:solidFill>
            </a:endParaRPr>
          </a:p>
        </p:txBody>
      </p:sp>
      <p:sp>
        <p:nvSpPr>
          <p:cNvPr id="25" name="Flecha curvada hacia la derecha 24"/>
          <p:cNvSpPr/>
          <p:nvPr/>
        </p:nvSpPr>
        <p:spPr>
          <a:xfrm rot="3988842" flipV="1">
            <a:off x="6401121" y="1442729"/>
            <a:ext cx="547007" cy="1967033"/>
          </a:xfrm>
          <a:prstGeom prst="curvedRightArrow">
            <a:avLst/>
          </a:prstGeom>
          <a:gradFill>
            <a:gsLst>
              <a:gs pos="4000">
                <a:schemeClr val="accent1">
                  <a:lumMod val="60000"/>
                  <a:lumOff val="40000"/>
                  <a:alpha val="98000"/>
                </a:schemeClr>
              </a:gs>
              <a:gs pos="41000">
                <a:schemeClr val="accent1">
                  <a:lumMod val="5000"/>
                  <a:lumOff val="95000"/>
                </a:schemeClr>
              </a:gs>
              <a:gs pos="19000">
                <a:srgbClr val="FFFF00"/>
              </a:gs>
              <a:gs pos="90000">
                <a:srgbClr val="7030A0"/>
              </a:gs>
              <a:gs pos="76000">
                <a:srgbClr val="FF0000"/>
              </a:gs>
              <a:gs pos="5500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s-AR" sz="1350">
              <a:solidFill>
                <a:srgbClr val="FFFFFF"/>
              </a:solidFill>
            </a:endParaRPr>
          </a:p>
        </p:txBody>
      </p:sp>
      <p:sp>
        <p:nvSpPr>
          <p:cNvPr id="26" name="Flecha curvada hacia la derecha 25"/>
          <p:cNvSpPr/>
          <p:nvPr/>
        </p:nvSpPr>
        <p:spPr>
          <a:xfrm rot="3715310" flipV="1">
            <a:off x="8144246" y="561407"/>
            <a:ext cx="547007" cy="2029600"/>
          </a:xfrm>
          <a:prstGeom prst="curvedRightArrow">
            <a:avLst/>
          </a:prstGeom>
          <a:gradFill>
            <a:gsLst>
              <a:gs pos="4000">
                <a:schemeClr val="accent1">
                  <a:lumMod val="60000"/>
                  <a:lumOff val="40000"/>
                  <a:alpha val="98000"/>
                </a:schemeClr>
              </a:gs>
              <a:gs pos="41000">
                <a:schemeClr val="accent1">
                  <a:lumMod val="5000"/>
                  <a:lumOff val="95000"/>
                </a:schemeClr>
              </a:gs>
              <a:gs pos="19000">
                <a:srgbClr val="FFFF00"/>
              </a:gs>
              <a:gs pos="90000">
                <a:srgbClr val="7030A0"/>
              </a:gs>
              <a:gs pos="76000">
                <a:srgbClr val="FF0000"/>
              </a:gs>
              <a:gs pos="5500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s-AR" sz="1350">
              <a:solidFill>
                <a:srgbClr val="FFFFFF"/>
              </a:solidFill>
            </a:endParaRPr>
          </a:p>
        </p:txBody>
      </p:sp>
      <p:sp>
        <p:nvSpPr>
          <p:cNvPr id="37" name="21 CuadroTexto"/>
          <p:cNvSpPr txBox="1"/>
          <p:nvPr/>
        </p:nvSpPr>
        <p:spPr>
          <a:xfrm>
            <a:off x="8331524" y="857250"/>
            <a:ext cx="27936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s-ES" b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AUTO CONCIENCIA</a:t>
            </a:r>
          </a:p>
        </p:txBody>
      </p:sp>
      <p:sp>
        <p:nvSpPr>
          <p:cNvPr id="18" name="Cinta: inclinada hacia arriba 17">
            <a:extLst>
              <a:ext uri="{FF2B5EF4-FFF2-40B4-BE49-F238E27FC236}">
                <a16:creationId xmlns:a16="http://schemas.microsoft.com/office/drawing/2014/main" id="{DEE34E75-5675-4C2A-85CC-9F33E5E275EB}"/>
              </a:ext>
            </a:extLst>
          </p:cNvPr>
          <p:cNvSpPr/>
          <p:nvPr/>
        </p:nvSpPr>
        <p:spPr>
          <a:xfrm>
            <a:off x="2588475" y="27488"/>
            <a:ext cx="9888876" cy="816197"/>
          </a:xfrm>
          <a:prstGeom prst="ribbon2">
            <a:avLst>
              <a:gd name="adj1" fmla="val 16667"/>
              <a:gd name="adj2" fmla="val 744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AR" sz="4800" b="1" dirty="0">
                <a:solidFill>
                  <a:srgbClr val="FF0000"/>
                </a:solidFill>
                <a:latin typeface="Bodoni MT Black" panose="02070A03080606020203" pitchFamily="18" charset="0"/>
              </a:rPr>
              <a:t>NEURODESARROLLO</a:t>
            </a:r>
          </a:p>
        </p:txBody>
      </p:sp>
      <p:sp>
        <p:nvSpPr>
          <p:cNvPr id="20" name="Globo: línea doblada doble 19">
            <a:extLst>
              <a:ext uri="{FF2B5EF4-FFF2-40B4-BE49-F238E27FC236}">
                <a16:creationId xmlns:a16="http://schemas.microsoft.com/office/drawing/2014/main" id="{7D66FD97-1625-4C71-9374-321B2A912E04}"/>
              </a:ext>
            </a:extLst>
          </p:cNvPr>
          <p:cNvSpPr/>
          <p:nvPr/>
        </p:nvSpPr>
        <p:spPr>
          <a:xfrm>
            <a:off x="31646" y="0"/>
            <a:ext cx="3357325" cy="4801426"/>
          </a:xfrm>
          <a:prstGeom prst="borderCallout3">
            <a:avLst>
              <a:gd name="adj1" fmla="val 100467"/>
              <a:gd name="adj2" fmla="val 36344"/>
              <a:gd name="adj3" fmla="val 112628"/>
              <a:gd name="adj4" fmla="val 36259"/>
              <a:gd name="adj5" fmla="val 112263"/>
              <a:gd name="adj6" fmla="val 78861"/>
              <a:gd name="adj7" fmla="val 100605"/>
              <a:gd name="adj8" fmla="val 79705"/>
            </a:avLst>
          </a:prstGeom>
          <a:solidFill>
            <a:schemeClr val="tx1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AR" sz="3200" b="1" dirty="0">
                <a:solidFill>
                  <a:srgbClr val="000000"/>
                </a:solidFill>
              </a:rPr>
              <a:t>Apego Seguro</a:t>
            </a:r>
          </a:p>
          <a:p>
            <a:pPr algn="ctr">
              <a:defRPr/>
            </a:pPr>
            <a:r>
              <a:rPr lang="es-AR" sz="3200" b="1" dirty="0">
                <a:solidFill>
                  <a:srgbClr val="000000"/>
                </a:solidFill>
              </a:rPr>
              <a:t>Apego Inseguro</a:t>
            </a:r>
          </a:p>
          <a:p>
            <a:pPr algn="ctr">
              <a:defRPr/>
            </a:pPr>
            <a:r>
              <a:rPr lang="es-AR" sz="3200" b="1" dirty="0">
                <a:solidFill>
                  <a:srgbClr val="000000"/>
                </a:solidFill>
              </a:rPr>
              <a:t>A. desorganizado</a:t>
            </a:r>
          </a:p>
          <a:p>
            <a:pPr algn="ctr">
              <a:defRPr/>
            </a:pPr>
            <a:r>
              <a:rPr lang="es-AR" sz="3200" b="1" dirty="0">
                <a:solidFill>
                  <a:srgbClr val="000000"/>
                </a:solidFill>
              </a:rPr>
              <a:t>Pérdida</a:t>
            </a:r>
          </a:p>
          <a:p>
            <a:pPr algn="ctr">
              <a:defRPr/>
            </a:pPr>
            <a:r>
              <a:rPr lang="es-AR" sz="3200" b="1" dirty="0">
                <a:solidFill>
                  <a:srgbClr val="000000"/>
                </a:solidFill>
              </a:rPr>
              <a:t>Separación</a:t>
            </a:r>
          </a:p>
          <a:p>
            <a:pPr algn="ctr">
              <a:defRPr/>
            </a:pPr>
            <a:r>
              <a:rPr lang="es-AR" sz="3200" b="1" dirty="0">
                <a:solidFill>
                  <a:srgbClr val="000000"/>
                </a:solidFill>
              </a:rPr>
              <a:t>Abandono</a:t>
            </a:r>
          </a:p>
          <a:p>
            <a:pPr algn="ctr">
              <a:defRPr/>
            </a:pPr>
            <a:r>
              <a:rPr lang="es-AR" sz="3200" b="1" dirty="0">
                <a:solidFill>
                  <a:srgbClr val="000000"/>
                </a:solidFill>
              </a:rPr>
              <a:t>Privación</a:t>
            </a:r>
          </a:p>
          <a:p>
            <a:pPr algn="ctr">
              <a:defRPr/>
            </a:pPr>
            <a:r>
              <a:rPr lang="es-AR" sz="3200" b="1" dirty="0">
                <a:solidFill>
                  <a:srgbClr val="000000"/>
                </a:solidFill>
              </a:rPr>
              <a:t>Negligencia</a:t>
            </a:r>
          </a:p>
          <a:p>
            <a:pPr algn="ctr">
              <a:defRPr/>
            </a:pPr>
            <a:r>
              <a:rPr lang="es-AR" sz="3200" b="1" dirty="0">
                <a:solidFill>
                  <a:srgbClr val="000000"/>
                </a:solidFill>
              </a:rPr>
              <a:t>Abuso</a:t>
            </a:r>
          </a:p>
        </p:txBody>
      </p:sp>
      <p:sp>
        <p:nvSpPr>
          <p:cNvPr id="21" name="Globo: flecha izquierda 20">
            <a:extLst>
              <a:ext uri="{FF2B5EF4-FFF2-40B4-BE49-F238E27FC236}">
                <a16:creationId xmlns:a16="http://schemas.microsoft.com/office/drawing/2014/main" id="{76D12EFC-AA91-462D-98A3-D4D87D2C2237}"/>
              </a:ext>
            </a:extLst>
          </p:cNvPr>
          <p:cNvSpPr/>
          <p:nvPr/>
        </p:nvSpPr>
        <p:spPr>
          <a:xfrm>
            <a:off x="3039932" y="5281003"/>
            <a:ext cx="4492981" cy="664243"/>
          </a:xfrm>
          <a:prstGeom prst="leftArrowCallout">
            <a:avLst>
              <a:gd name="adj1" fmla="val 36576"/>
              <a:gd name="adj2" fmla="val 38716"/>
              <a:gd name="adj3" fmla="val 50146"/>
              <a:gd name="adj4" fmla="val 79521"/>
            </a:avLst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AR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Vínculo/Cuidado</a:t>
            </a:r>
          </a:p>
        </p:txBody>
      </p:sp>
      <p:sp>
        <p:nvSpPr>
          <p:cNvPr id="22" name="Globo: flecha izquierda 21">
            <a:extLst>
              <a:ext uri="{FF2B5EF4-FFF2-40B4-BE49-F238E27FC236}">
                <a16:creationId xmlns:a16="http://schemas.microsoft.com/office/drawing/2014/main" id="{A582C6D0-1404-442C-81CB-F877B466AD65}"/>
              </a:ext>
            </a:extLst>
          </p:cNvPr>
          <p:cNvSpPr/>
          <p:nvPr/>
        </p:nvSpPr>
        <p:spPr>
          <a:xfrm>
            <a:off x="9441846" y="1450861"/>
            <a:ext cx="2718507" cy="643091"/>
          </a:xfrm>
          <a:prstGeom prst="leftArrowCallout">
            <a:avLst>
              <a:gd name="adj1" fmla="val 36576"/>
              <a:gd name="adj2" fmla="val 38716"/>
              <a:gd name="adj3" fmla="val 50146"/>
              <a:gd name="adj4" fmla="val 79521"/>
            </a:avLst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AR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Reflexión</a:t>
            </a:r>
          </a:p>
        </p:txBody>
      </p:sp>
      <p:sp>
        <p:nvSpPr>
          <p:cNvPr id="27" name="Globo: flecha izquierda 26">
            <a:extLst>
              <a:ext uri="{FF2B5EF4-FFF2-40B4-BE49-F238E27FC236}">
                <a16:creationId xmlns:a16="http://schemas.microsoft.com/office/drawing/2014/main" id="{F1423C0A-B7AA-46F2-AE7E-CA8AF917E133}"/>
              </a:ext>
            </a:extLst>
          </p:cNvPr>
          <p:cNvSpPr/>
          <p:nvPr/>
        </p:nvSpPr>
        <p:spPr>
          <a:xfrm>
            <a:off x="8045459" y="2539491"/>
            <a:ext cx="3462399" cy="643091"/>
          </a:xfrm>
          <a:prstGeom prst="leftArrowCallout">
            <a:avLst>
              <a:gd name="adj1" fmla="val 36576"/>
              <a:gd name="adj2" fmla="val 38716"/>
              <a:gd name="adj3" fmla="val 50146"/>
              <a:gd name="adj4" fmla="val 79521"/>
            </a:avLst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AR" sz="3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Cooperación</a:t>
            </a:r>
            <a:endParaRPr lang="es-AR" sz="36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Globo: flecha izquierda 27">
            <a:extLst>
              <a:ext uri="{FF2B5EF4-FFF2-40B4-BE49-F238E27FC236}">
                <a16:creationId xmlns:a16="http://schemas.microsoft.com/office/drawing/2014/main" id="{E1532D23-E072-47B5-AB63-D3BEBA74925D}"/>
              </a:ext>
            </a:extLst>
          </p:cNvPr>
          <p:cNvSpPr/>
          <p:nvPr/>
        </p:nvSpPr>
        <p:spPr>
          <a:xfrm>
            <a:off x="4766755" y="4396473"/>
            <a:ext cx="3886954" cy="643091"/>
          </a:xfrm>
          <a:prstGeom prst="leftArrowCallout">
            <a:avLst>
              <a:gd name="adj1" fmla="val 36576"/>
              <a:gd name="adj2" fmla="val 38716"/>
              <a:gd name="adj3" fmla="val 50146"/>
              <a:gd name="adj4" fmla="val 79521"/>
            </a:avLst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AR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Reglas/Normas</a:t>
            </a:r>
          </a:p>
        </p:txBody>
      </p:sp>
      <p:sp>
        <p:nvSpPr>
          <p:cNvPr id="29" name="Globo: flecha izquierda 28">
            <a:extLst>
              <a:ext uri="{FF2B5EF4-FFF2-40B4-BE49-F238E27FC236}">
                <a16:creationId xmlns:a16="http://schemas.microsoft.com/office/drawing/2014/main" id="{243BDF86-BF72-4824-A49A-E39B014DDF45}"/>
              </a:ext>
            </a:extLst>
          </p:cNvPr>
          <p:cNvSpPr/>
          <p:nvPr/>
        </p:nvSpPr>
        <p:spPr>
          <a:xfrm>
            <a:off x="6522665" y="3399205"/>
            <a:ext cx="2718507" cy="643091"/>
          </a:xfrm>
          <a:prstGeom prst="leftArrowCallout">
            <a:avLst>
              <a:gd name="adj1" fmla="val 36576"/>
              <a:gd name="adj2" fmla="val 38716"/>
              <a:gd name="adj3" fmla="val 50146"/>
              <a:gd name="adj4" fmla="val 79521"/>
            </a:avLst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AR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Compartir</a:t>
            </a:r>
          </a:p>
        </p:txBody>
      </p:sp>
    </p:spTree>
    <p:extLst>
      <p:ext uri="{BB962C8B-B14F-4D97-AF65-F5344CB8AC3E}">
        <p14:creationId xmlns:p14="http://schemas.microsoft.com/office/powerpoint/2010/main" val="375857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 animBg="1"/>
      <p:bldP spid="23" grpId="0" animBg="1"/>
      <p:bldP spid="25" grpId="0" animBg="1"/>
      <p:bldP spid="26" grpId="0" animBg="1"/>
      <p:bldP spid="20" grpId="0" animBg="1"/>
      <p:bldP spid="21" grpId="0" animBg="1"/>
      <p:bldP spid="22" grpId="0" animBg="1"/>
      <p:bldP spid="27" grpId="0" animBg="1"/>
      <p:bldP spid="28" grpId="0" animBg="1"/>
      <p:bldP spid="2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4" descr="http://api.ning.com/files/aK9xQHnfq96T6NSZ6ZHg3zv5wxC-JwT4PnBMXzUgFXUx26nKPfSOSTdwPg0G0fJJNJKGgdj28MWTU-cXwoM7*GGKX6lxsuL4/Energy_Infinity.gif">
            <a:extLst>
              <a:ext uri="{FF2B5EF4-FFF2-40B4-BE49-F238E27FC236}">
                <a16:creationId xmlns:a16="http://schemas.microsoft.com/office/drawing/2014/main" id="{DF8AEB0C-05EF-4C18-932D-197AAD83F4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4" y="1310835"/>
            <a:ext cx="3215601" cy="169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Flecha curvada hacia la derecha 22">
            <a:extLst>
              <a:ext uri="{FF2B5EF4-FFF2-40B4-BE49-F238E27FC236}">
                <a16:creationId xmlns:a16="http://schemas.microsoft.com/office/drawing/2014/main" id="{7BA7911B-11D3-4063-9749-18029D114EB7}"/>
              </a:ext>
            </a:extLst>
          </p:cNvPr>
          <p:cNvSpPr/>
          <p:nvPr/>
        </p:nvSpPr>
        <p:spPr>
          <a:xfrm rot="3715310" flipV="1">
            <a:off x="3745993" y="2771629"/>
            <a:ext cx="547007" cy="1864033"/>
          </a:xfrm>
          <a:prstGeom prst="curvedRightArrow">
            <a:avLst/>
          </a:prstGeom>
          <a:gradFill>
            <a:gsLst>
              <a:gs pos="4000">
                <a:schemeClr val="accent1">
                  <a:lumMod val="60000"/>
                  <a:lumOff val="40000"/>
                  <a:alpha val="98000"/>
                </a:schemeClr>
              </a:gs>
              <a:gs pos="41000">
                <a:schemeClr val="accent1">
                  <a:lumMod val="5000"/>
                  <a:lumOff val="95000"/>
                </a:schemeClr>
              </a:gs>
              <a:gs pos="19000">
                <a:srgbClr val="FFFF00"/>
              </a:gs>
              <a:gs pos="90000">
                <a:srgbClr val="7030A0"/>
              </a:gs>
              <a:gs pos="76000">
                <a:srgbClr val="FF0000"/>
              </a:gs>
              <a:gs pos="5500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es-AR" sz="1350">
              <a:solidFill>
                <a:srgbClr val="FFFFFF"/>
              </a:solidFill>
            </a:endParaRPr>
          </a:p>
        </p:txBody>
      </p:sp>
      <p:sp>
        <p:nvSpPr>
          <p:cNvPr id="24" name="33 Flecha derecha">
            <a:extLst>
              <a:ext uri="{FF2B5EF4-FFF2-40B4-BE49-F238E27FC236}">
                <a16:creationId xmlns:a16="http://schemas.microsoft.com/office/drawing/2014/main" id="{28F3604F-D25D-421D-9BF5-8E34B71CF8E0}"/>
              </a:ext>
            </a:extLst>
          </p:cNvPr>
          <p:cNvSpPr/>
          <p:nvPr/>
        </p:nvSpPr>
        <p:spPr>
          <a:xfrm rot="19970975">
            <a:off x="993936" y="3649075"/>
            <a:ext cx="7699894" cy="269934"/>
          </a:xfrm>
          <a:prstGeom prst="rightArrow">
            <a:avLst/>
          </a:prstGeom>
          <a:gradFill flip="none" rotWithShape="1">
            <a:gsLst>
              <a:gs pos="0">
                <a:srgbClr val="C00000"/>
              </a:gs>
              <a:gs pos="5000">
                <a:srgbClr val="8E0209"/>
              </a:gs>
              <a:gs pos="34000">
                <a:srgbClr val="FFC000"/>
              </a:gs>
              <a:gs pos="25000">
                <a:srgbClr val="DD0033"/>
              </a:gs>
              <a:gs pos="13000">
                <a:srgbClr val="BA0066"/>
              </a:gs>
              <a:gs pos="65000">
                <a:srgbClr val="FF33CC"/>
              </a:gs>
              <a:gs pos="52000">
                <a:srgbClr val="FF4100"/>
              </a:gs>
              <a:gs pos="43000">
                <a:srgbClr val="FF0000"/>
              </a:gs>
              <a:gs pos="87000">
                <a:srgbClr val="CC00CC"/>
              </a:gs>
            </a:gsLst>
            <a:path path="rect">
              <a:fillToRect r="100000" b="100000"/>
            </a:path>
            <a:tileRect l="-100000" t="-100000"/>
          </a:grad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dir="7500000">
              <a:srgbClr val="FFC000">
                <a:alpha val="97000"/>
              </a:srgbClr>
            </a:innerShdw>
            <a:reflection blurRad="6350" stA="110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>
              <a:solidFill>
                <a:prstClr val="white"/>
              </a:solidFill>
            </a:endParaRPr>
          </a:p>
        </p:txBody>
      </p:sp>
      <p:pic>
        <p:nvPicPr>
          <p:cNvPr id="226307" name="Picture 48" descr="http://www.ireland-calling.com/wp-content/uploads/2013/07/Triquerta-WMpng_250.png">
            <a:extLst>
              <a:ext uri="{FF2B5EF4-FFF2-40B4-BE49-F238E27FC236}">
                <a16:creationId xmlns:a16="http://schemas.microsoft.com/office/drawing/2014/main" id="{85479B7E-8F49-49E9-AE91-8EC4981C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945" y="2448010"/>
            <a:ext cx="806450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8" name="Picture 20" descr="http://static.tumblr.com/wczt9ff/nmVmeqetn/tumblr_luz4pfvsnf1r518hro1_500.gif">
            <a:extLst>
              <a:ext uri="{FF2B5EF4-FFF2-40B4-BE49-F238E27FC236}">
                <a16:creationId xmlns:a16="http://schemas.microsoft.com/office/drawing/2014/main" id="{A71A183C-E708-42AA-948D-74264FFFAB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7399" y="5219186"/>
            <a:ext cx="2168526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9" name="Picture 36" descr="https://pixabay.com/static/uploads/photo/2014/04/03/10/28/children-310582_640.png">
            <a:extLst>
              <a:ext uri="{FF2B5EF4-FFF2-40B4-BE49-F238E27FC236}">
                <a16:creationId xmlns:a16="http://schemas.microsoft.com/office/drawing/2014/main" id="{EE51F08C-2488-4E84-AA4D-906D03326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295" y="4210578"/>
            <a:ext cx="922338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10" name="Picture 6" descr="http://cdn.mysitemyway.com/etc-mysitemyway/icons/legacy-previews/icons/glossy-space-icons-culture/028054-glossy-space-icon-culture-yin-yang1.png">
            <a:extLst>
              <a:ext uri="{FF2B5EF4-FFF2-40B4-BE49-F238E27FC236}">
                <a16:creationId xmlns:a16="http://schemas.microsoft.com/office/drawing/2014/main" id="{7F5DEB38-B356-4AF6-84DF-8F61C8996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58288">
            <a:off x="4439567" y="3268766"/>
            <a:ext cx="9906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11" name="Picture 23" descr="toritoide">
            <a:extLst>
              <a:ext uri="{FF2B5EF4-FFF2-40B4-BE49-F238E27FC236}">
                <a16:creationId xmlns:a16="http://schemas.microsoft.com/office/drawing/2014/main" id="{52B82535-E458-4BDA-80AB-D4280160B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109" y="1425784"/>
            <a:ext cx="1855787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8 CuadroTexto">
            <a:extLst>
              <a:ext uri="{FF2B5EF4-FFF2-40B4-BE49-F238E27FC236}">
                <a16:creationId xmlns:a16="http://schemas.microsoft.com/office/drawing/2014/main" id="{3EFA99C6-AD03-4F46-A0F0-12485205AC2C}"/>
              </a:ext>
            </a:extLst>
          </p:cNvPr>
          <p:cNvSpPr txBox="1"/>
          <p:nvPr/>
        </p:nvSpPr>
        <p:spPr>
          <a:xfrm>
            <a:off x="5355447" y="2084679"/>
            <a:ext cx="185578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s-ES" b="1" i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 </a:t>
            </a:r>
            <a:r>
              <a:rPr lang="es-ES" b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EMPATÍA</a:t>
            </a:r>
          </a:p>
        </p:txBody>
      </p:sp>
      <p:sp>
        <p:nvSpPr>
          <p:cNvPr id="13" name="17 CuadroTexto">
            <a:extLst>
              <a:ext uri="{FF2B5EF4-FFF2-40B4-BE49-F238E27FC236}">
                <a16:creationId xmlns:a16="http://schemas.microsoft.com/office/drawing/2014/main" id="{9061BF64-8AD0-401A-AF4C-077D156DAE29}"/>
              </a:ext>
            </a:extLst>
          </p:cNvPr>
          <p:cNvSpPr txBox="1"/>
          <p:nvPr/>
        </p:nvSpPr>
        <p:spPr>
          <a:xfrm>
            <a:off x="4094760" y="2838710"/>
            <a:ext cx="95408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s-ES" b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T o M</a:t>
            </a:r>
          </a:p>
        </p:txBody>
      </p:sp>
      <p:sp>
        <p:nvSpPr>
          <p:cNvPr id="14" name="20 CuadroTexto">
            <a:extLst>
              <a:ext uri="{FF2B5EF4-FFF2-40B4-BE49-F238E27FC236}">
                <a16:creationId xmlns:a16="http://schemas.microsoft.com/office/drawing/2014/main" id="{ED1C61B2-BDF3-4A9D-82A2-AC29C8CC590D}"/>
              </a:ext>
            </a:extLst>
          </p:cNvPr>
          <p:cNvSpPr txBox="1"/>
          <p:nvPr/>
        </p:nvSpPr>
        <p:spPr>
          <a:xfrm>
            <a:off x="2358144" y="3696054"/>
            <a:ext cx="12192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s-ES" b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JUEGO</a:t>
            </a:r>
          </a:p>
        </p:txBody>
      </p:sp>
      <p:sp>
        <p:nvSpPr>
          <p:cNvPr id="15" name="21 CuadroTexto">
            <a:extLst>
              <a:ext uri="{FF2B5EF4-FFF2-40B4-BE49-F238E27FC236}">
                <a16:creationId xmlns:a16="http://schemas.microsoft.com/office/drawing/2014/main" id="{B825385C-E6B2-4B68-BBA5-0FDCFF9DCB10}"/>
              </a:ext>
            </a:extLst>
          </p:cNvPr>
          <p:cNvSpPr txBox="1"/>
          <p:nvPr/>
        </p:nvSpPr>
        <p:spPr>
          <a:xfrm>
            <a:off x="493613" y="4666311"/>
            <a:ext cx="12192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s-ES" b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APEGO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EDA1241-993C-4165-B259-D54293C77B8F}"/>
              </a:ext>
            </a:extLst>
          </p:cNvPr>
          <p:cNvSpPr txBox="1"/>
          <p:nvPr/>
        </p:nvSpPr>
        <p:spPr>
          <a:xfrm>
            <a:off x="10395857" y="6560685"/>
            <a:ext cx="26416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342900">
              <a:defRPr/>
            </a:pPr>
            <a:r>
              <a:rPr lang="es-AR" b="1" dirty="0">
                <a:solidFill>
                  <a:srgbClr val="FFFFFF"/>
                </a:solidFill>
                <a:cs typeface="Arial" panose="020B0604020202020204" pitchFamily="34" charset="0"/>
              </a:rPr>
              <a:t>G. Brarda, 2020.</a:t>
            </a:r>
          </a:p>
        </p:txBody>
      </p:sp>
      <p:sp>
        <p:nvSpPr>
          <p:cNvPr id="3" name="Flecha curvada hacia la derecha 2">
            <a:extLst>
              <a:ext uri="{FF2B5EF4-FFF2-40B4-BE49-F238E27FC236}">
                <a16:creationId xmlns:a16="http://schemas.microsoft.com/office/drawing/2014/main" id="{FA093722-9DF6-46E8-B1F8-BA58DA7AF504}"/>
              </a:ext>
            </a:extLst>
          </p:cNvPr>
          <p:cNvSpPr/>
          <p:nvPr/>
        </p:nvSpPr>
        <p:spPr>
          <a:xfrm rot="3715310" flipV="1">
            <a:off x="2046345" y="3606685"/>
            <a:ext cx="547007" cy="2029600"/>
          </a:xfrm>
          <a:prstGeom prst="curvedRightArrow">
            <a:avLst/>
          </a:prstGeom>
          <a:gradFill>
            <a:gsLst>
              <a:gs pos="4000">
                <a:schemeClr val="accent1">
                  <a:lumMod val="60000"/>
                  <a:lumOff val="40000"/>
                  <a:alpha val="98000"/>
                </a:schemeClr>
              </a:gs>
              <a:gs pos="41000">
                <a:schemeClr val="accent1">
                  <a:lumMod val="5000"/>
                  <a:lumOff val="95000"/>
                </a:schemeClr>
              </a:gs>
              <a:gs pos="19000">
                <a:srgbClr val="FFFF00"/>
              </a:gs>
              <a:gs pos="90000">
                <a:srgbClr val="7030A0"/>
              </a:gs>
              <a:gs pos="76000">
                <a:srgbClr val="FF0000"/>
              </a:gs>
              <a:gs pos="5500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es-AR" sz="1350">
              <a:solidFill>
                <a:srgbClr val="FFFFFF"/>
              </a:solidFill>
            </a:endParaRPr>
          </a:p>
        </p:txBody>
      </p:sp>
      <p:sp>
        <p:nvSpPr>
          <p:cNvPr id="25" name="Flecha curvada hacia la derecha 24">
            <a:extLst>
              <a:ext uri="{FF2B5EF4-FFF2-40B4-BE49-F238E27FC236}">
                <a16:creationId xmlns:a16="http://schemas.microsoft.com/office/drawing/2014/main" id="{49CF093C-D9A5-44F9-8D03-8B1AA96BD939}"/>
              </a:ext>
            </a:extLst>
          </p:cNvPr>
          <p:cNvSpPr/>
          <p:nvPr/>
        </p:nvSpPr>
        <p:spPr>
          <a:xfrm rot="3988842" flipV="1">
            <a:off x="5423714" y="1887056"/>
            <a:ext cx="547007" cy="1967033"/>
          </a:xfrm>
          <a:prstGeom prst="curvedRightArrow">
            <a:avLst/>
          </a:prstGeom>
          <a:gradFill>
            <a:gsLst>
              <a:gs pos="4000">
                <a:schemeClr val="accent1">
                  <a:lumMod val="60000"/>
                  <a:lumOff val="40000"/>
                  <a:alpha val="98000"/>
                </a:schemeClr>
              </a:gs>
              <a:gs pos="41000">
                <a:schemeClr val="accent1">
                  <a:lumMod val="5000"/>
                  <a:lumOff val="95000"/>
                </a:schemeClr>
              </a:gs>
              <a:gs pos="19000">
                <a:srgbClr val="FFFF00"/>
              </a:gs>
              <a:gs pos="90000">
                <a:srgbClr val="7030A0"/>
              </a:gs>
              <a:gs pos="76000">
                <a:srgbClr val="FF0000"/>
              </a:gs>
              <a:gs pos="5500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es-AR" sz="1350">
              <a:solidFill>
                <a:srgbClr val="FFFFFF"/>
              </a:solidFill>
            </a:endParaRPr>
          </a:p>
        </p:txBody>
      </p:sp>
      <p:sp>
        <p:nvSpPr>
          <p:cNvPr id="26" name="Flecha curvada hacia la derecha 25">
            <a:extLst>
              <a:ext uri="{FF2B5EF4-FFF2-40B4-BE49-F238E27FC236}">
                <a16:creationId xmlns:a16="http://schemas.microsoft.com/office/drawing/2014/main" id="{21E8578E-E1A4-4E2C-99FF-800719C8B694}"/>
              </a:ext>
            </a:extLst>
          </p:cNvPr>
          <p:cNvSpPr/>
          <p:nvPr/>
        </p:nvSpPr>
        <p:spPr>
          <a:xfrm rot="3715310" flipV="1">
            <a:off x="7033934" y="1031194"/>
            <a:ext cx="547007" cy="2029600"/>
          </a:xfrm>
          <a:prstGeom prst="curvedRightArrow">
            <a:avLst/>
          </a:prstGeom>
          <a:gradFill>
            <a:gsLst>
              <a:gs pos="4000">
                <a:schemeClr val="accent1">
                  <a:lumMod val="60000"/>
                  <a:lumOff val="40000"/>
                  <a:alpha val="98000"/>
                </a:schemeClr>
              </a:gs>
              <a:gs pos="41000">
                <a:schemeClr val="accent1">
                  <a:lumMod val="5000"/>
                  <a:lumOff val="95000"/>
                </a:schemeClr>
              </a:gs>
              <a:gs pos="19000">
                <a:srgbClr val="FFFF00"/>
              </a:gs>
              <a:gs pos="90000">
                <a:srgbClr val="7030A0"/>
              </a:gs>
              <a:gs pos="76000">
                <a:srgbClr val="FF0000"/>
              </a:gs>
              <a:gs pos="5500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es-AR" sz="1350">
              <a:solidFill>
                <a:srgbClr val="FFFFFF"/>
              </a:solidFill>
            </a:endParaRPr>
          </a:p>
        </p:txBody>
      </p:sp>
      <p:sp>
        <p:nvSpPr>
          <p:cNvPr id="37" name="21 CuadroTexto">
            <a:extLst>
              <a:ext uri="{FF2B5EF4-FFF2-40B4-BE49-F238E27FC236}">
                <a16:creationId xmlns:a16="http://schemas.microsoft.com/office/drawing/2014/main" id="{E3E4FB78-3E6F-41AF-A0A1-288EADC119A8}"/>
              </a:ext>
            </a:extLst>
          </p:cNvPr>
          <p:cNvSpPr txBox="1"/>
          <p:nvPr/>
        </p:nvSpPr>
        <p:spPr>
          <a:xfrm>
            <a:off x="7023238" y="1212970"/>
            <a:ext cx="2794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s-ES" b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AUTO CONCIENCIA</a:t>
            </a:r>
          </a:p>
        </p:txBody>
      </p:sp>
      <p:sp>
        <p:nvSpPr>
          <p:cNvPr id="19" name="33 Flecha derecha">
            <a:extLst>
              <a:ext uri="{FF2B5EF4-FFF2-40B4-BE49-F238E27FC236}">
                <a16:creationId xmlns:a16="http://schemas.microsoft.com/office/drawing/2014/main" id="{1BD7B8A3-13D2-4C04-B8B9-1110FFC84639}"/>
              </a:ext>
            </a:extLst>
          </p:cNvPr>
          <p:cNvSpPr/>
          <p:nvPr/>
        </p:nvSpPr>
        <p:spPr>
          <a:xfrm>
            <a:off x="13572" y="-288317"/>
            <a:ext cx="6413670" cy="1921205"/>
          </a:xfrm>
          <a:prstGeom prst="rightArrow">
            <a:avLst>
              <a:gd name="adj1" fmla="val 72321"/>
              <a:gd name="adj2" fmla="val 42074"/>
            </a:avLst>
          </a:prstGeom>
          <a:gradFill flip="none" rotWithShape="1">
            <a:gsLst>
              <a:gs pos="0">
                <a:srgbClr val="C00000"/>
              </a:gs>
              <a:gs pos="5000">
                <a:srgbClr val="8E0209"/>
              </a:gs>
              <a:gs pos="34000">
                <a:srgbClr val="FFC000"/>
              </a:gs>
              <a:gs pos="25000">
                <a:srgbClr val="DD0033"/>
              </a:gs>
              <a:gs pos="13000">
                <a:srgbClr val="BA0066"/>
              </a:gs>
              <a:gs pos="65000">
                <a:srgbClr val="FF33CC"/>
              </a:gs>
              <a:gs pos="52000">
                <a:srgbClr val="FF4100"/>
              </a:gs>
              <a:gs pos="43000">
                <a:srgbClr val="FF0000"/>
              </a:gs>
              <a:gs pos="87000">
                <a:srgbClr val="CC00CC"/>
              </a:gs>
            </a:gsLst>
            <a:path path="rect">
              <a:fillToRect r="100000" b="100000"/>
            </a:path>
            <a:tileRect l="-100000" t="-100000"/>
          </a:gradFill>
          <a:ln w="63500" cmpd="dbl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dir="7500000">
              <a:srgbClr val="FFC000">
                <a:alpha val="97000"/>
              </a:srgbClr>
            </a:innerShdw>
            <a:reflection blurRad="6350" stA="19000" endPos="47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defRPr/>
            </a:pPr>
            <a:r>
              <a:rPr lang="es-ES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Funciones Psicoterapéuticas</a:t>
            </a:r>
          </a:p>
          <a:p>
            <a:pPr defTabSz="685800">
              <a:defRPr/>
            </a:pPr>
            <a:r>
              <a:rPr lang="es-ES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s-ES" sz="32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EMOCIONALIDAD</a:t>
            </a:r>
          </a:p>
        </p:txBody>
      </p:sp>
      <p:sp>
        <p:nvSpPr>
          <p:cNvPr id="20" name="31 Llamada con línea 1">
            <a:extLst>
              <a:ext uri="{FF2B5EF4-FFF2-40B4-BE49-F238E27FC236}">
                <a16:creationId xmlns:a16="http://schemas.microsoft.com/office/drawing/2014/main" id="{C094BA36-5E84-4AA4-AA48-DDE7E1AF6CE2}"/>
              </a:ext>
            </a:extLst>
          </p:cNvPr>
          <p:cNvSpPr/>
          <p:nvPr/>
        </p:nvSpPr>
        <p:spPr>
          <a:xfrm>
            <a:off x="2152081" y="5238883"/>
            <a:ext cx="2492348" cy="492125"/>
          </a:xfrm>
          <a:prstGeom prst="borderCallout1">
            <a:avLst>
              <a:gd name="adj1" fmla="val -247"/>
              <a:gd name="adj2" fmla="val 49385"/>
              <a:gd name="adj3" fmla="val -109540"/>
              <a:gd name="adj4" fmla="val 42161"/>
            </a:avLst>
          </a:prstGeom>
          <a:solidFill>
            <a:schemeClr val="accent1">
              <a:alpha val="14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" sz="2400" b="1" dirty="0">
                <a:solidFill>
                  <a:srgbClr val="E6EB25"/>
                </a:solidFill>
              </a:rPr>
              <a:t>EXPLORACIÓN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6B5217A-C2B6-47A3-8E12-A048A583B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79" y="1727322"/>
            <a:ext cx="13319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39 Llamada con línea 1">
            <a:extLst>
              <a:ext uri="{FF2B5EF4-FFF2-40B4-BE49-F238E27FC236}">
                <a16:creationId xmlns:a16="http://schemas.microsoft.com/office/drawing/2014/main" id="{41942C73-196C-4142-ABB3-DC9CB6D5B88A}"/>
              </a:ext>
            </a:extLst>
          </p:cNvPr>
          <p:cNvSpPr/>
          <p:nvPr/>
        </p:nvSpPr>
        <p:spPr>
          <a:xfrm>
            <a:off x="3812447" y="4369081"/>
            <a:ext cx="3225389" cy="543637"/>
          </a:xfrm>
          <a:prstGeom prst="borderCallout1">
            <a:avLst>
              <a:gd name="adj1" fmla="val -335"/>
              <a:gd name="adj2" fmla="val 49215"/>
              <a:gd name="adj3" fmla="val -105602"/>
              <a:gd name="adj4" fmla="val 28052"/>
            </a:avLst>
          </a:prstGeom>
          <a:solidFill>
            <a:schemeClr val="accent1">
              <a:alpha val="14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rgbClr val="E6EB25"/>
                </a:solidFill>
              </a:rPr>
              <a:t>RECONOCIMIENTO</a:t>
            </a:r>
          </a:p>
        </p:txBody>
      </p:sp>
      <p:sp>
        <p:nvSpPr>
          <p:cNvPr id="28" name="30 Llamada con línea 1">
            <a:extLst>
              <a:ext uri="{FF2B5EF4-FFF2-40B4-BE49-F238E27FC236}">
                <a16:creationId xmlns:a16="http://schemas.microsoft.com/office/drawing/2014/main" id="{C79E4205-AC60-4810-A453-905C9E7CA1E7}"/>
              </a:ext>
            </a:extLst>
          </p:cNvPr>
          <p:cNvSpPr/>
          <p:nvPr/>
        </p:nvSpPr>
        <p:spPr>
          <a:xfrm>
            <a:off x="5602882" y="3510290"/>
            <a:ext cx="2152084" cy="514802"/>
          </a:xfrm>
          <a:prstGeom prst="borderCallout1">
            <a:avLst>
              <a:gd name="adj1" fmla="val 3266"/>
              <a:gd name="adj2" fmla="val 47371"/>
              <a:gd name="adj3" fmla="val -103366"/>
              <a:gd name="adj4" fmla="val 40066"/>
            </a:avLst>
          </a:prstGeom>
          <a:solidFill>
            <a:schemeClr val="accent1">
              <a:alpha val="14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ES" sz="2400" b="1" dirty="0">
                <a:solidFill>
                  <a:srgbClr val="FFFF00"/>
                </a:solidFill>
              </a:rPr>
              <a:t>VALIDACIÓN</a:t>
            </a:r>
          </a:p>
        </p:txBody>
      </p:sp>
      <p:sp>
        <p:nvSpPr>
          <p:cNvPr id="29" name="40 Llamada con línea 1">
            <a:extLst>
              <a:ext uri="{FF2B5EF4-FFF2-40B4-BE49-F238E27FC236}">
                <a16:creationId xmlns:a16="http://schemas.microsoft.com/office/drawing/2014/main" id="{3C431A24-ED8E-4C99-86C0-C9C8D09C9CC2}"/>
              </a:ext>
            </a:extLst>
          </p:cNvPr>
          <p:cNvSpPr/>
          <p:nvPr/>
        </p:nvSpPr>
        <p:spPr>
          <a:xfrm>
            <a:off x="7058414" y="2794516"/>
            <a:ext cx="2431953" cy="466630"/>
          </a:xfrm>
          <a:prstGeom prst="borderCallout1">
            <a:avLst>
              <a:gd name="adj1" fmla="val 2694"/>
              <a:gd name="adj2" fmla="val 44731"/>
              <a:gd name="adj3" fmla="val -146604"/>
              <a:gd name="adj4" fmla="val 42681"/>
            </a:avLst>
          </a:prstGeom>
          <a:solidFill>
            <a:srgbClr val="FF00FF">
              <a:alpha val="14000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rgbClr val="E6EB25"/>
                </a:solidFill>
              </a:rPr>
              <a:t>INTEGRACIÓN</a:t>
            </a:r>
          </a:p>
        </p:txBody>
      </p:sp>
      <p:sp>
        <p:nvSpPr>
          <p:cNvPr id="30" name="39 Llamada con línea 1">
            <a:extLst>
              <a:ext uri="{FF2B5EF4-FFF2-40B4-BE49-F238E27FC236}">
                <a16:creationId xmlns:a16="http://schemas.microsoft.com/office/drawing/2014/main" id="{E490AED6-60EC-47F0-A912-695CBA415038}"/>
              </a:ext>
            </a:extLst>
          </p:cNvPr>
          <p:cNvSpPr/>
          <p:nvPr/>
        </p:nvSpPr>
        <p:spPr>
          <a:xfrm>
            <a:off x="437405" y="6043931"/>
            <a:ext cx="1928522" cy="595147"/>
          </a:xfrm>
          <a:prstGeom prst="borderCallout1">
            <a:avLst>
              <a:gd name="adj1" fmla="val -335"/>
              <a:gd name="adj2" fmla="val 49215"/>
              <a:gd name="adj3" fmla="val -82233"/>
              <a:gd name="adj4" fmla="val 42747"/>
            </a:avLst>
          </a:prstGeom>
          <a:solidFill>
            <a:schemeClr val="accent1">
              <a:alpha val="14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rgbClr val="E6EB25"/>
                </a:solidFill>
              </a:rPr>
              <a:t>CALMA</a:t>
            </a:r>
            <a:r>
              <a:rPr lang="es-ES" sz="2800" b="1" dirty="0">
                <a:solidFill>
                  <a:srgbClr val="E6EB25"/>
                </a:solidFill>
              </a:rPr>
              <a:t>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FC19E6A-6894-4DE8-B700-82DB767DF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462" y="-6648"/>
            <a:ext cx="1317483" cy="131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sychotherapist Cartoon Psychologist Illustration, Mental health ...">
            <a:extLst>
              <a:ext uri="{FF2B5EF4-FFF2-40B4-BE49-F238E27FC236}">
                <a16:creationId xmlns:a16="http://schemas.microsoft.com/office/drawing/2014/main" id="{A4404841-D3B5-4023-915C-7110EF2F2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87" y="1890521"/>
            <a:ext cx="793889" cy="56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39 Llamada con línea 1">
            <a:extLst>
              <a:ext uri="{FF2B5EF4-FFF2-40B4-BE49-F238E27FC236}">
                <a16:creationId xmlns:a16="http://schemas.microsoft.com/office/drawing/2014/main" id="{35584339-FC85-4872-9EB7-5331369E7F3C}"/>
              </a:ext>
            </a:extLst>
          </p:cNvPr>
          <p:cNvSpPr/>
          <p:nvPr/>
        </p:nvSpPr>
        <p:spPr>
          <a:xfrm>
            <a:off x="2519961" y="6032831"/>
            <a:ext cx="9612784" cy="595147"/>
          </a:xfrm>
          <a:prstGeom prst="borderCallout1">
            <a:avLst>
              <a:gd name="adj1" fmla="val 52709"/>
              <a:gd name="adj2" fmla="val 94"/>
              <a:gd name="adj3" fmla="val 55770"/>
              <a:gd name="adj4" fmla="val -2151"/>
            </a:avLst>
          </a:prstGeom>
          <a:solidFill>
            <a:schemeClr val="accent1">
              <a:alpha val="14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800" b="1" dirty="0">
                <a:solidFill>
                  <a:srgbClr val="E6EB25"/>
                </a:solidFill>
              </a:rPr>
              <a:t>Cualidad de los Vínculo: Sintonía, Sincronía y S</a:t>
            </a:r>
            <a:r>
              <a:rPr lang="es-ES" sz="2800" b="1" dirty="0" err="1">
                <a:solidFill>
                  <a:srgbClr val="E6EB25"/>
                </a:solidFill>
              </a:rPr>
              <a:t>oothing</a:t>
            </a:r>
            <a:endParaRPr lang="es-ES" sz="2800" b="1" dirty="0">
              <a:solidFill>
                <a:srgbClr val="E6EB25"/>
              </a:solidFill>
            </a:endParaRPr>
          </a:p>
        </p:txBody>
      </p:sp>
      <p:sp>
        <p:nvSpPr>
          <p:cNvPr id="32" name="39 Llamada con línea 1">
            <a:extLst>
              <a:ext uri="{FF2B5EF4-FFF2-40B4-BE49-F238E27FC236}">
                <a16:creationId xmlns:a16="http://schemas.microsoft.com/office/drawing/2014/main" id="{11F7EDA6-028C-4256-BA87-ED2FA43CAA74}"/>
              </a:ext>
            </a:extLst>
          </p:cNvPr>
          <p:cNvSpPr/>
          <p:nvPr/>
        </p:nvSpPr>
        <p:spPr>
          <a:xfrm>
            <a:off x="4761654" y="5238883"/>
            <a:ext cx="7430345" cy="487540"/>
          </a:xfrm>
          <a:prstGeom prst="borderCallout1">
            <a:avLst>
              <a:gd name="adj1" fmla="val 47618"/>
              <a:gd name="adj2" fmla="val -216"/>
              <a:gd name="adj3" fmla="val 48002"/>
              <a:gd name="adj4" fmla="val -1900"/>
            </a:avLst>
          </a:prstGeom>
          <a:solidFill>
            <a:schemeClr val="accent1">
              <a:alpha val="14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800" b="1" dirty="0">
                <a:solidFill>
                  <a:srgbClr val="E6EB25"/>
                </a:solidFill>
              </a:rPr>
              <a:t>Activación, Identificación, Simulación </a:t>
            </a:r>
            <a:r>
              <a:rPr lang="es-ES" sz="2400" b="1" dirty="0">
                <a:solidFill>
                  <a:srgbClr val="E6EB25"/>
                </a:solidFill>
              </a:rPr>
              <a:t>“</a:t>
            </a:r>
            <a:r>
              <a:rPr lang="es-ES" sz="2400" b="1" i="1" dirty="0">
                <a:solidFill>
                  <a:srgbClr val="E6EB25"/>
                </a:solidFill>
              </a:rPr>
              <a:t>como si</a:t>
            </a:r>
            <a:r>
              <a:rPr lang="es-ES" sz="2400" b="1" dirty="0">
                <a:solidFill>
                  <a:srgbClr val="E6EB25"/>
                </a:solidFill>
              </a:rPr>
              <a:t>”</a:t>
            </a:r>
            <a:endParaRPr lang="es-ES" sz="2800" b="1" dirty="0">
              <a:solidFill>
                <a:srgbClr val="E6EB25"/>
              </a:solidFill>
            </a:endParaRPr>
          </a:p>
        </p:txBody>
      </p:sp>
      <p:sp>
        <p:nvSpPr>
          <p:cNvPr id="33" name="39 Llamada con línea 1">
            <a:extLst>
              <a:ext uri="{FF2B5EF4-FFF2-40B4-BE49-F238E27FC236}">
                <a16:creationId xmlns:a16="http://schemas.microsoft.com/office/drawing/2014/main" id="{2E631B1D-02A1-4277-912B-41DB18A098D9}"/>
              </a:ext>
            </a:extLst>
          </p:cNvPr>
          <p:cNvSpPr/>
          <p:nvPr/>
        </p:nvSpPr>
        <p:spPr>
          <a:xfrm>
            <a:off x="7201900" y="4350807"/>
            <a:ext cx="4930845" cy="561911"/>
          </a:xfrm>
          <a:prstGeom prst="borderCallout1">
            <a:avLst>
              <a:gd name="adj1" fmla="val 58196"/>
              <a:gd name="adj2" fmla="val 109"/>
              <a:gd name="adj3" fmla="val 57820"/>
              <a:gd name="adj4" fmla="val -3043"/>
            </a:avLst>
          </a:prstGeom>
          <a:solidFill>
            <a:schemeClr val="accent1">
              <a:alpha val="14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800" b="1" dirty="0">
                <a:solidFill>
                  <a:srgbClr val="E6EB25"/>
                </a:solidFill>
              </a:rPr>
              <a:t>Aceptación y Legitimación</a:t>
            </a:r>
          </a:p>
        </p:txBody>
      </p:sp>
      <p:sp>
        <p:nvSpPr>
          <p:cNvPr id="34" name="39 Llamada con línea 1">
            <a:extLst>
              <a:ext uri="{FF2B5EF4-FFF2-40B4-BE49-F238E27FC236}">
                <a16:creationId xmlns:a16="http://schemas.microsoft.com/office/drawing/2014/main" id="{AB0CE173-AFBC-460D-8F5F-0C8FAFE19A80}"/>
              </a:ext>
            </a:extLst>
          </p:cNvPr>
          <p:cNvSpPr/>
          <p:nvPr/>
        </p:nvSpPr>
        <p:spPr>
          <a:xfrm>
            <a:off x="7801379" y="3521687"/>
            <a:ext cx="4376589" cy="514802"/>
          </a:xfrm>
          <a:prstGeom prst="borderCallout1">
            <a:avLst>
              <a:gd name="adj1" fmla="val 44856"/>
              <a:gd name="adj2" fmla="val -279"/>
              <a:gd name="adj3" fmla="val 45384"/>
              <a:gd name="adj4" fmla="val -2046"/>
            </a:avLst>
          </a:prstGeom>
          <a:solidFill>
            <a:schemeClr val="accent1">
              <a:alpha val="14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800" b="1" dirty="0" err="1">
                <a:solidFill>
                  <a:srgbClr val="E6EB25"/>
                </a:solidFill>
              </a:rPr>
              <a:t>Downregulation</a:t>
            </a:r>
            <a:r>
              <a:rPr lang="es-ES" sz="2800" b="1" dirty="0">
                <a:solidFill>
                  <a:srgbClr val="E6EB25"/>
                </a:solidFill>
              </a:rPr>
              <a:t>: </a:t>
            </a:r>
            <a:r>
              <a:rPr lang="es-ES" sz="2000" b="1" dirty="0">
                <a:solidFill>
                  <a:srgbClr val="E6EB25"/>
                </a:solidFill>
              </a:rPr>
              <a:t>Rueda </a:t>
            </a:r>
            <a:r>
              <a:rPr lang="es-ES" sz="2000" b="1" dirty="0" err="1">
                <a:solidFill>
                  <a:srgbClr val="E6EB25"/>
                </a:solidFill>
              </a:rPr>
              <a:t>Emoc</a:t>
            </a:r>
            <a:r>
              <a:rPr lang="es-ES" sz="2000" b="1" dirty="0">
                <a:solidFill>
                  <a:srgbClr val="E6EB25"/>
                </a:solidFill>
              </a:rPr>
              <a:t>.</a:t>
            </a:r>
            <a:endParaRPr lang="es-ES" sz="2800" b="1" dirty="0">
              <a:solidFill>
                <a:srgbClr val="E6EB25"/>
              </a:solidFill>
            </a:endParaRPr>
          </a:p>
        </p:txBody>
      </p:sp>
      <p:sp>
        <p:nvSpPr>
          <p:cNvPr id="35" name="39 Llamada con línea 1">
            <a:extLst>
              <a:ext uri="{FF2B5EF4-FFF2-40B4-BE49-F238E27FC236}">
                <a16:creationId xmlns:a16="http://schemas.microsoft.com/office/drawing/2014/main" id="{448D0C17-3D69-49EA-87CF-6EC65A694BA3}"/>
              </a:ext>
            </a:extLst>
          </p:cNvPr>
          <p:cNvSpPr/>
          <p:nvPr/>
        </p:nvSpPr>
        <p:spPr>
          <a:xfrm>
            <a:off x="9575386" y="2785252"/>
            <a:ext cx="2557359" cy="466630"/>
          </a:xfrm>
          <a:prstGeom prst="borderCallout1">
            <a:avLst>
              <a:gd name="adj1" fmla="val 44450"/>
              <a:gd name="adj2" fmla="val 1098"/>
              <a:gd name="adj3" fmla="val 43340"/>
              <a:gd name="adj4" fmla="val -3443"/>
            </a:avLst>
          </a:prstGeom>
          <a:solidFill>
            <a:schemeClr val="accent1">
              <a:alpha val="14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rgbClr val="E6EB25"/>
                </a:solidFill>
              </a:rPr>
              <a:t>Descentramiento</a:t>
            </a:r>
          </a:p>
        </p:txBody>
      </p:sp>
      <p:sp>
        <p:nvSpPr>
          <p:cNvPr id="36" name="40 Llamada con línea 1">
            <a:extLst>
              <a:ext uri="{FF2B5EF4-FFF2-40B4-BE49-F238E27FC236}">
                <a16:creationId xmlns:a16="http://schemas.microsoft.com/office/drawing/2014/main" id="{625B2532-3D2D-479F-81FA-6B8CFEB0013F}"/>
              </a:ext>
            </a:extLst>
          </p:cNvPr>
          <p:cNvSpPr/>
          <p:nvPr/>
        </p:nvSpPr>
        <p:spPr>
          <a:xfrm>
            <a:off x="1200435" y="708751"/>
            <a:ext cx="3584684" cy="466630"/>
          </a:xfrm>
          <a:prstGeom prst="borderCallout1">
            <a:avLst>
              <a:gd name="adj1" fmla="val 101774"/>
              <a:gd name="adj2" fmla="val 50463"/>
              <a:gd name="adj3" fmla="val 849780"/>
              <a:gd name="adj4" fmla="val 1351"/>
            </a:avLst>
          </a:prstGeom>
          <a:solidFill>
            <a:srgbClr val="FFFF00">
              <a:alpha val="14000"/>
            </a:srgbClr>
          </a:solidFill>
          <a:ln w="4445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800" b="1" dirty="0">
              <a:solidFill>
                <a:srgbClr val="E6EB25"/>
              </a:solidFill>
            </a:endParaRPr>
          </a:p>
        </p:txBody>
      </p:sp>
      <p:sp>
        <p:nvSpPr>
          <p:cNvPr id="38" name="40 Llamada con línea 1">
            <a:extLst>
              <a:ext uri="{FF2B5EF4-FFF2-40B4-BE49-F238E27FC236}">
                <a16:creationId xmlns:a16="http://schemas.microsoft.com/office/drawing/2014/main" id="{6FA14516-34F8-48C1-AD31-B79E15AF623C}"/>
              </a:ext>
            </a:extLst>
          </p:cNvPr>
          <p:cNvSpPr/>
          <p:nvPr/>
        </p:nvSpPr>
        <p:spPr>
          <a:xfrm>
            <a:off x="1190442" y="717746"/>
            <a:ext cx="3584684" cy="466630"/>
          </a:xfrm>
          <a:prstGeom prst="borderCallout1">
            <a:avLst>
              <a:gd name="adj1" fmla="val 101774"/>
              <a:gd name="adj2" fmla="val 50463"/>
              <a:gd name="adj3" fmla="val 636207"/>
              <a:gd name="adj4" fmla="val 50362"/>
            </a:avLst>
          </a:prstGeom>
          <a:solidFill>
            <a:srgbClr val="FFFF00">
              <a:alpha val="14000"/>
            </a:srgbClr>
          </a:solidFill>
          <a:ln w="4445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800" b="1" dirty="0">
              <a:solidFill>
                <a:srgbClr val="E6EB25"/>
              </a:solidFill>
            </a:endParaRPr>
          </a:p>
        </p:txBody>
      </p:sp>
      <p:sp>
        <p:nvSpPr>
          <p:cNvPr id="39" name="40 Llamada con línea 1">
            <a:extLst>
              <a:ext uri="{FF2B5EF4-FFF2-40B4-BE49-F238E27FC236}">
                <a16:creationId xmlns:a16="http://schemas.microsoft.com/office/drawing/2014/main" id="{F497596E-B540-47A6-B674-03FF89CA3639}"/>
              </a:ext>
            </a:extLst>
          </p:cNvPr>
          <p:cNvSpPr/>
          <p:nvPr/>
        </p:nvSpPr>
        <p:spPr>
          <a:xfrm>
            <a:off x="1180365" y="706397"/>
            <a:ext cx="3584684" cy="466630"/>
          </a:xfrm>
          <a:prstGeom prst="borderCallout1">
            <a:avLst>
              <a:gd name="adj1" fmla="val 101774"/>
              <a:gd name="adj2" fmla="val 50463"/>
              <a:gd name="adj3" fmla="val 464469"/>
              <a:gd name="adj4" fmla="val 93067"/>
            </a:avLst>
          </a:prstGeom>
          <a:solidFill>
            <a:srgbClr val="FFFF00">
              <a:alpha val="14000"/>
            </a:srgbClr>
          </a:solidFill>
          <a:ln w="4445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800" b="1" dirty="0">
              <a:solidFill>
                <a:srgbClr val="E6EB25"/>
              </a:solidFill>
            </a:endParaRPr>
          </a:p>
        </p:txBody>
      </p:sp>
      <p:sp>
        <p:nvSpPr>
          <p:cNvPr id="40" name="40 Llamada con línea 1">
            <a:extLst>
              <a:ext uri="{FF2B5EF4-FFF2-40B4-BE49-F238E27FC236}">
                <a16:creationId xmlns:a16="http://schemas.microsoft.com/office/drawing/2014/main" id="{0AFB8E48-5C2B-4441-9496-1DB9CFCD70B3}"/>
              </a:ext>
            </a:extLst>
          </p:cNvPr>
          <p:cNvSpPr/>
          <p:nvPr/>
        </p:nvSpPr>
        <p:spPr>
          <a:xfrm>
            <a:off x="1179905" y="715392"/>
            <a:ext cx="3584684" cy="466630"/>
          </a:xfrm>
          <a:prstGeom prst="borderCallout1">
            <a:avLst>
              <a:gd name="adj1" fmla="val 101774"/>
              <a:gd name="adj2" fmla="val 50463"/>
              <a:gd name="adj3" fmla="val 281721"/>
              <a:gd name="adj4" fmla="val 130327"/>
            </a:avLst>
          </a:prstGeom>
          <a:solidFill>
            <a:srgbClr val="FFFF00">
              <a:alpha val="14000"/>
            </a:srgbClr>
          </a:solidFill>
          <a:ln w="4445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800" b="1" dirty="0">
              <a:solidFill>
                <a:srgbClr val="E6EB25"/>
              </a:solidFill>
            </a:endParaRPr>
          </a:p>
        </p:txBody>
      </p:sp>
      <p:sp>
        <p:nvSpPr>
          <p:cNvPr id="41" name="40 Llamada con línea 1">
            <a:extLst>
              <a:ext uri="{FF2B5EF4-FFF2-40B4-BE49-F238E27FC236}">
                <a16:creationId xmlns:a16="http://schemas.microsoft.com/office/drawing/2014/main" id="{7DDB085B-6BDD-4B3C-A449-885271BCE557}"/>
              </a:ext>
            </a:extLst>
          </p:cNvPr>
          <p:cNvSpPr/>
          <p:nvPr/>
        </p:nvSpPr>
        <p:spPr>
          <a:xfrm>
            <a:off x="1189898" y="685518"/>
            <a:ext cx="3584684" cy="466630"/>
          </a:xfrm>
          <a:prstGeom prst="borderCallout1">
            <a:avLst>
              <a:gd name="adj1" fmla="val 101774"/>
              <a:gd name="adj2" fmla="val 50463"/>
              <a:gd name="adj3" fmla="val 151816"/>
              <a:gd name="adj4" fmla="val 157555"/>
            </a:avLst>
          </a:prstGeom>
          <a:solidFill>
            <a:srgbClr val="FFFF00">
              <a:alpha val="14000"/>
            </a:srgbClr>
          </a:solidFill>
          <a:ln w="4445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800" b="1" dirty="0">
              <a:solidFill>
                <a:srgbClr val="E6EB25"/>
              </a:solidFill>
            </a:endParaRPr>
          </a:p>
        </p:txBody>
      </p:sp>
      <p:sp>
        <p:nvSpPr>
          <p:cNvPr id="42" name="8 Llamada rectangular redondeada">
            <a:extLst>
              <a:ext uri="{FF2B5EF4-FFF2-40B4-BE49-F238E27FC236}">
                <a16:creationId xmlns:a16="http://schemas.microsoft.com/office/drawing/2014/main" id="{11B656A5-96F4-43DD-BC92-5EC668CC1345}"/>
              </a:ext>
            </a:extLst>
          </p:cNvPr>
          <p:cNvSpPr/>
          <p:nvPr/>
        </p:nvSpPr>
        <p:spPr>
          <a:xfrm>
            <a:off x="6973395" y="297315"/>
            <a:ext cx="4834072" cy="727825"/>
          </a:xfrm>
          <a:prstGeom prst="wedgeRoundRectCallout">
            <a:avLst>
              <a:gd name="adj1" fmla="val -81606"/>
              <a:gd name="adj2" fmla="val 18260"/>
              <a:gd name="adj3" fmla="val 16667"/>
            </a:avLst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 sz="2800" b="1" u="sng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algn="ctr">
              <a:defRPr/>
            </a:pPr>
            <a:r>
              <a:rPr lang="es-E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MODULACIÓN</a:t>
            </a:r>
          </a:p>
          <a:p>
            <a:pPr algn="ctr">
              <a:defRPr/>
            </a:pPr>
            <a:endParaRPr lang="es-ES" sz="1400" b="1" u="sng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algn="ctr">
              <a:defRPr/>
            </a:pPr>
            <a:endParaRPr lang="es-ES" sz="2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636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objeto&#10;&#10;Descripción generada automáticamente">
            <a:extLst>
              <a:ext uri="{FF2B5EF4-FFF2-40B4-BE49-F238E27FC236}">
                <a16:creationId xmlns:a16="http://schemas.microsoft.com/office/drawing/2014/main" id="{2AB5E7EA-412D-4FD2-9284-BE7B17F38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87" y="-4909"/>
            <a:ext cx="10190480" cy="6957060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F295095-3CB2-4B5C-A35A-6F507A417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354" y="4185892"/>
            <a:ext cx="2158171" cy="640135"/>
          </a:xfrm>
          <a:prstGeom prst="rect">
            <a:avLst/>
          </a:prstGeom>
        </p:spPr>
      </p:pic>
      <p:sp>
        <p:nvSpPr>
          <p:cNvPr id="7" name="4 Rectángulo">
            <a:extLst>
              <a:ext uri="{FF2B5EF4-FFF2-40B4-BE49-F238E27FC236}">
                <a16:creationId xmlns:a16="http://schemas.microsoft.com/office/drawing/2014/main" id="{E515161D-475D-4438-8C9D-F34FA08E77F7}"/>
              </a:ext>
            </a:extLst>
          </p:cNvPr>
          <p:cNvSpPr/>
          <p:nvPr/>
        </p:nvSpPr>
        <p:spPr>
          <a:xfrm>
            <a:off x="2176997" y="674833"/>
            <a:ext cx="3197643" cy="769441"/>
          </a:xfrm>
          <a:prstGeom prst="rect">
            <a:avLst/>
          </a:prstGeom>
          <a:noFill/>
          <a:scene3d>
            <a:camera prst="perspectiveRelaxedModerately"/>
            <a:lightRig rig="freezing" dir="t"/>
          </a:scene3d>
          <a:sp3d prstMaterial="dkEdge">
            <a:bevelT prst="angle"/>
          </a:sp3d>
        </p:spPr>
        <p:txBody>
          <a:bodyPr wrap="square" lIns="91440" tIns="45720" rIns="91440" bIns="45720">
            <a:spAutoFit/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4400" b="1" cap="all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COGNICIÓN</a:t>
            </a:r>
            <a:endParaRPr lang="es-ES" sz="4400" b="1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</a:endParaRPr>
          </a:p>
        </p:txBody>
      </p:sp>
      <p:sp>
        <p:nvSpPr>
          <p:cNvPr id="8" name="WordArt 4">
            <a:extLst>
              <a:ext uri="{FF2B5EF4-FFF2-40B4-BE49-F238E27FC236}">
                <a16:creationId xmlns:a16="http://schemas.microsoft.com/office/drawing/2014/main" id="{AF2E0205-9AFB-4515-B6F0-9EFA2EE06F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71139" y="3209925"/>
            <a:ext cx="1752600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  <a:cs typeface="Arial"/>
              </a:rPr>
              <a:t>Emoción</a:t>
            </a:r>
          </a:p>
        </p:txBody>
      </p:sp>
      <p:sp>
        <p:nvSpPr>
          <p:cNvPr id="9" name="WordArt 4">
            <a:extLst>
              <a:ext uri="{FF2B5EF4-FFF2-40B4-BE49-F238E27FC236}">
                <a16:creationId xmlns:a16="http://schemas.microsoft.com/office/drawing/2014/main" id="{D1C7BC39-419B-4E9D-B2BC-E20DE60D81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74805" y="2119107"/>
            <a:ext cx="2051720" cy="504056"/>
          </a:xfrm>
          <a:prstGeom prst="rect">
            <a:avLst/>
          </a:prstGeom>
          <a:pattFill prst="pct5">
            <a:fgClr>
              <a:srgbClr val="FF0000"/>
            </a:fgClr>
            <a:bgClr>
              <a:schemeClr val="bg1"/>
            </a:bgClr>
          </a:patt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isometricOffAxis1Right"/>
            <a:lightRig rig="sunset" dir="t"/>
          </a:scene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35715">
                      <a:srgbClr val="FAC707"/>
                    </a:gs>
                    <a:gs pos="9000">
                      <a:srgbClr val="E81766"/>
                    </a:gs>
                    <a:gs pos="27000">
                      <a:srgbClr val="F79F0C"/>
                    </a:gs>
                    <a:gs pos="18000">
                      <a:srgbClr val="EE3F17"/>
                    </a:gs>
                    <a:gs pos="49000">
                      <a:srgbClr val="8DC624"/>
                    </a:gs>
                    <a:gs pos="44000">
                      <a:srgbClr val="FFFF00"/>
                    </a:gs>
                    <a:gs pos="58000">
                      <a:srgbClr val="1A8D48"/>
                    </a:gs>
                    <a:gs pos="69000">
                      <a:srgbClr val="0819FB"/>
                    </a:gs>
                    <a:gs pos="77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Sentimiento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D41BD62-464D-472E-AD1D-3C6C20A8D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139" y="5363844"/>
            <a:ext cx="1719920" cy="640134"/>
          </a:xfrm>
          <a:prstGeom prst="rect">
            <a:avLst/>
          </a:prstGeom>
        </p:spPr>
      </p:pic>
      <p:sp>
        <p:nvSpPr>
          <p:cNvPr id="16" name="Globo: línea con barra de énfasis 15">
            <a:extLst>
              <a:ext uri="{FF2B5EF4-FFF2-40B4-BE49-F238E27FC236}">
                <a16:creationId xmlns:a16="http://schemas.microsoft.com/office/drawing/2014/main" id="{B2AFC45F-0ED3-6E86-72DD-5384C6A73997}"/>
              </a:ext>
            </a:extLst>
          </p:cNvPr>
          <p:cNvSpPr/>
          <p:nvPr/>
        </p:nvSpPr>
        <p:spPr>
          <a:xfrm>
            <a:off x="9440471" y="2160425"/>
            <a:ext cx="2094362" cy="462738"/>
          </a:xfrm>
          <a:prstGeom prst="accentCallout1">
            <a:avLst>
              <a:gd name="adj1" fmla="val 51847"/>
              <a:gd name="adj2" fmla="val -3737"/>
              <a:gd name="adj3" fmla="val 49720"/>
              <a:gd name="adj4" fmla="val -107149"/>
            </a:avLst>
          </a:prstGeom>
          <a:solidFill>
            <a:schemeClr val="tx1"/>
          </a:solidFill>
          <a:ln w="53975">
            <a:solidFill>
              <a:srgbClr val="FF0000"/>
            </a:solidFill>
            <a:head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AR" b="1" dirty="0">
                <a:solidFill>
                  <a:srgbClr val="FF0000"/>
                </a:solidFill>
              </a:rPr>
              <a:t>SENTIMIENTOS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Globo: línea con barra de énfasis 16">
            <a:extLst>
              <a:ext uri="{FF2B5EF4-FFF2-40B4-BE49-F238E27FC236}">
                <a16:creationId xmlns:a16="http://schemas.microsoft.com/office/drawing/2014/main" id="{EE20769B-CB79-904F-30A7-ADF428E79842}"/>
              </a:ext>
            </a:extLst>
          </p:cNvPr>
          <p:cNvSpPr/>
          <p:nvPr/>
        </p:nvSpPr>
        <p:spPr>
          <a:xfrm>
            <a:off x="9389902" y="1040077"/>
            <a:ext cx="2769566" cy="462738"/>
          </a:xfrm>
          <a:prstGeom prst="accentCallout1">
            <a:avLst>
              <a:gd name="adj1" fmla="val 56008"/>
              <a:gd name="adj2" fmla="val -3737"/>
              <a:gd name="adj3" fmla="val 50209"/>
              <a:gd name="adj4" fmla="val -88985"/>
            </a:avLst>
          </a:prstGeom>
          <a:solidFill>
            <a:schemeClr val="tx1"/>
          </a:solidFill>
          <a:ln w="53975">
            <a:solidFill>
              <a:srgbClr val="FF0000"/>
            </a:solidFill>
            <a:head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AR" b="1" dirty="0">
                <a:solidFill>
                  <a:srgbClr val="C00000"/>
                </a:solidFill>
              </a:rPr>
              <a:t>CREENCIAS/VALORES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8" name="Globo: línea con barra de énfasis 17">
            <a:extLst>
              <a:ext uri="{FF2B5EF4-FFF2-40B4-BE49-F238E27FC236}">
                <a16:creationId xmlns:a16="http://schemas.microsoft.com/office/drawing/2014/main" id="{6C290FB6-6D8D-EDEA-02CE-49651379626A}"/>
              </a:ext>
            </a:extLst>
          </p:cNvPr>
          <p:cNvSpPr/>
          <p:nvPr/>
        </p:nvSpPr>
        <p:spPr>
          <a:xfrm>
            <a:off x="9420861" y="3226320"/>
            <a:ext cx="2094362" cy="462738"/>
          </a:xfrm>
          <a:prstGeom prst="accentCallout1">
            <a:avLst>
              <a:gd name="adj1" fmla="val 51847"/>
              <a:gd name="adj2" fmla="val -3737"/>
              <a:gd name="adj3" fmla="val 45560"/>
              <a:gd name="adj4" fmla="val -95200"/>
            </a:avLst>
          </a:prstGeom>
          <a:solidFill>
            <a:schemeClr val="tx1"/>
          </a:solidFill>
          <a:ln w="53975">
            <a:solidFill>
              <a:srgbClr val="FF0000"/>
            </a:solidFill>
            <a:head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AR" b="1" dirty="0">
                <a:solidFill>
                  <a:srgbClr val="FF0000"/>
                </a:solidFill>
              </a:rPr>
              <a:t>EMOCIONES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Globo: línea con barra de énfasis 18">
            <a:extLst>
              <a:ext uri="{FF2B5EF4-FFF2-40B4-BE49-F238E27FC236}">
                <a16:creationId xmlns:a16="http://schemas.microsoft.com/office/drawing/2014/main" id="{B04E217E-8EF2-D8B9-B0AE-4E5541BC66C3}"/>
              </a:ext>
            </a:extLst>
          </p:cNvPr>
          <p:cNvSpPr/>
          <p:nvPr/>
        </p:nvSpPr>
        <p:spPr>
          <a:xfrm>
            <a:off x="9431167" y="4363289"/>
            <a:ext cx="2352259" cy="462738"/>
          </a:xfrm>
          <a:prstGeom prst="accentCallout1">
            <a:avLst>
              <a:gd name="adj1" fmla="val 49767"/>
              <a:gd name="adj2" fmla="val -3423"/>
              <a:gd name="adj3" fmla="val 45560"/>
              <a:gd name="adj4" fmla="val -90699"/>
            </a:avLst>
          </a:prstGeom>
          <a:solidFill>
            <a:schemeClr val="tx1"/>
          </a:solidFill>
          <a:ln w="53975">
            <a:solidFill>
              <a:srgbClr val="FF0000"/>
            </a:solidFill>
            <a:head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AR" b="1" dirty="0">
                <a:solidFill>
                  <a:srgbClr val="FF0000"/>
                </a:solidFill>
              </a:rPr>
              <a:t>DESEOS/ANHELOS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Globo: línea con barra de énfasis 20">
            <a:extLst>
              <a:ext uri="{FF2B5EF4-FFF2-40B4-BE49-F238E27FC236}">
                <a16:creationId xmlns:a16="http://schemas.microsoft.com/office/drawing/2014/main" id="{46236FA0-02D5-56C2-DE26-41E7B4DF2E07}"/>
              </a:ext>
            </a:extLst>
          </p:cNvPr>
          <p:cNvSpPr/>
          <p:nvPr/>
        </p:nvSpPr>
        <p:spPr>
          <a:xfrm>
            <a:off x="8465906" y="5586554"/>
            <a:ext cx="3597697" cy="462738"/>
          </a:xfrm>
          <a:prstGeom prst="accentCallout1">
            <a:avLst>
              <a:gd name="adj1" fmla="val 47687"/>
              <a:gd name="adj2" fmla="val -4367"/>
              <a:gd name="adj3" fmla="val 39180"/>
              <a:gd name="adj4" fmla="val -45878"/>
            </a:avLst>
          </a:prstGeom>
          <a:solidFill>
            <a:schemeClr val="tx1"/>
          </a:solidFill>
          <a:ln w="53975">
            <a:solidFill>
              <a:srgbClr val="FF0000"/>
            </a:solidFill>
            <a:head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AR" b="1" dirty="0">
                <a:solidFill>
                  <a:srgbClr val="FF0000"/>
                </a:solidFill>
              </a:rPr>
              <a:t>ACCIONES/PERCEPCIONES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33 Flecha derecha">
            <a:extLst>
              <a:ext uri="{FF2B5EF4-FFF2-40B4-BE49-F238E27FC236}">
                <a16:creationId xmlns:a16="http://schemas.microsoft.com/office/drawing/2014/main" id="{F575037B-6552-1063-9C7A-1E82A11D01C7}"/>
              </a:ext>
            </a:extLst>
          </p:cNvPr>
          <p:cNvSpPr/>
          <p:nvPr/>
        </p:nvSpPr>
        <p:spPr>
          <a:xfrm rot="5400000">
            <a:off x="-2403120" y="2929168"/>
            <a:ext cx="5989834" cy="789044"/>
          </a:xfrm>
          <a:prstGeom prst="rightArrow">
            <a:avLst/>
          </a:prstGeom>
          <a:gradFill flip="none" rotWithShape="1">
            <a:gsLst>
              <a:gs pos="0">
                <a:srgbClr val="C00000"/>
              </a:gs>
              <a:gs pos="5000">
                <a:srgbClr val="8E0209"/>
              </a:gs>
              <a:gs pos="34000">
                <a:srgbClr val="FFC000"/>
              </a:gs>
              <a:gs pos="25000">
                <a:srgbClr val="DD0033"/>
              </a:gs>
              <a:gs pos="13000">
                <a:srgbClr val="BA0066"/>
              </a:gs>
              <a:gs pos="65000">
                <a:srgbClr val="FF33CC"/>
              </a:gs>
              <a:gs pos="52000">
                <a:srgbClr val="FF4100"/>
              </a:gs>
              <a:gs pos="43000">
                <a:srgbClr val="FF0000"/>
              </a:gs>
              <a:gs pos="87000">
                <a:srgbClr val="CC00CC"/>
              </a:gs>
            </a:gsLst>
            <a:path path="rect">
              <a:fillToRect r="100000" b="100000"/>
            </a:path>
            <a:tileRect l="-100000" t="-100000"/>
          </a:gradFill>
          <a:ln w="28575">
            <a:solidFill>
              <a:srgbClr val="FFC000"/>
            </a:solidFill>
          </a:ln>
          <a:effectLst>
            <a:glow rad="1587500">
              <a:srgbClr val="FF0000">
                <a:alpha val="91000"/>
              </a:srgbClr>
            </a:glow>
            <a:innerShdw dir="7500000">
              <a:srgbClr val="FFC000">
                <a:alpha val="97000"/>
              </a:srgbClr>
            </a:innerShdw>
            <a:reflection blurRad="6350" stA="110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Mayor </a:t>
            </a:r>
            <a:r>
              <a:rPr lang="es-ES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GRAVEDAD </a:t>
            </a:r>
            <a:r>
              <a:rPr lang="es-ES" sz="2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SINTOMATIC</a:t>
            </a:r>
            <a:r>
              <a:rPr lang="es-ES" sz="2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372" y="5019410"/>
            <a:ext cx="1658938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220" y="4958291"/>
            <a:ext cx="1779588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947" y="3570720"/>
            <a:ext cx="2109788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21 Elipse"/>
          <p:cNvSpPr/>
          <p:nvPr/>
        </p:nvSpPr>
        <p:spPr>
          <a:xfrm>
            <a:off x="5872717" y="2937942"/>
            <a:ext cx="1281793" cy="1216479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4000">
                <a:srgbClr val="FFC000"/>
              </a:gs>
              <a:gs pos="100000">
                <a:schemeClr val="accent4">
                  <a:lumMod val="60000"/>
                  <a:lumOff val="40000"/>
                </a:schemeClr>
              </a:gs>
              <a:gs pos="15000">
                <a:srgbClr val="FF0000"/>
              </a:gs>
              <a:gs pos="57000">
                <a:srgbClr val="FFC000"/>
              </a:gs>
              <a:gs pos="70000">
                <a:srgbClr val="FF8200"/>
              </a:gs>
            </a:gsLst>
            <a:path path="circle">
              <a:fillToRect l="100000" t="100000"/>
            </a:path>
            <a:tileRect r="-100000" b="-100000"/>
          </a:gradFill>
          <a:effectLst>
            <a:glow rad="165100">
              <a:schemeClr val="accent5">
                <a:satMod val="175000"/>
                <a:alpha val="31000"/>
              </a:schemeClr>
            </a:glow>
            <a:softEdge rad="203200"/>
          </a:effectLst>
          <a:scene3d>
            <a:camera prst="orthographicFront"/>
            <a:lightRig rig="flat" dir="t"/>
          </a:scene3d>
          <a:sp3d extrusionH="139700" contourW="12700">
            <a:bevelT w="165100" prst="coolSlant"/>
            <a:bevelB/>
            <a:contourClr>
              <a:schemeClr val="bg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BORDERLINE</a:t>
            </a:r>
          </a:p>
          <a:p>
            <a:pPr algn="ctr"/>
            <a:r>
              <a:rPr lang="es-A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9%</a:t>
            </a:r>
            <a:endParaRPr lang="es-ES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22 Elipse"/>
          <p:cNvSpPr/>
          <p:nvPr/>
        </p:nvSpPr>
        <p:spPr>
          <a:xfrm>
            <a:off x="5872717" y="1783554"/>
            <a:ext cx="1281793" cy="12164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65100">
              <a:schemeClr val="accent5">
                <a:satMod val="175000"/>
                <a:alpha val="31000"/>
              </a:schemeClr>
            </a:glow>
            <a:softEdge rad="203200"/>
          </a:effectLst>
          <a:scene3d>
            <a:camera prst="orthographicFront"/>
            <a:lightRig rig="flat" dir="t"/>
          </a:scene3d>
          <a:sp3d extrusionH="139700" contourW="12700">
            <a:bevelT w="165100" prst="coolSlant"/>
            <a:bevelB/>
            <a:contourClr>
              <a:schemeClr val="bg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ANSIEDAD</a:t>
            </a:r>
          </a:p>
          <a:p>
            <a:pPr algn="ctr"/>
            <a:r>
              <a:rPr lang="es-A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18%</a:t>
            </a:r>
            <a:endParaRPr lang="es-E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872717" y="4650078"/>
            <a:ext cx="191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FFFF"/>
                </a:solidFill>
              </a:rPr>
              <a:t>10 al 30%</a:t>
            </a:r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545" y="780460"/>
            <a:ext cx="16589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117" y="2772207"/>
            <a:ext cx="1658938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144" y="-146401"/>
            <a:ext cx="16589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352" y="801119"/>
            <a:ext cx="16589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24 CuadroTexto"/>
          <p:cNvSpPr txBox="1"/>
          <p:nvPr/>
        </p:nvSpPr>
        <p:spPr>
          <a:xfrm>
            <a:off x="7154510" y="5864626"/>
            <a:ext cx="1097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FFFF"/>
                </a:solidFill>
              </a:rPr>
              <a:t>10/15 %</a:t>
            </a:r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712" y="5520094"/>
            <a:ext cx="1658938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25 CuadroTexto"/>
          <p:cNvSpPr txBox="1"/>
          <p:nvPr/>
        </p:nvSpPr>
        <p:spPr>
          <a:xfrm>
            <a:off x="6133712" y="5870731"/>
            <a:ext cx="1097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FFFF"/>
                </a:solidFill>
              </a:rPr>
              <a:t>1 %</a:t>
            </a:r>
            <a:endParaRPr lang="es-E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3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1" grpId="0" animBg="1"/>
      <p:bldP spid="20" grpId="0" animBg="1"/>
      <p:bldP spid="22" grpId="0" animBg="1"/>
      <p:bldP spid="23" grpId="0" animBg="1"/>
      <p:bldP spid="4" grpId="0"/>
      <p:bldP spid="25" grpId="0"/>
      <p:bldP spid="2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3 Flecha derecha"/>
          <p:cNvSpPr/>
          <p:nvPr/>
        </p:nvSpPr>
        <p:spPr>
          <a:xfrm rot="19970975">
            <a:off x="596138" y="3918488"/>
            <a:ext cx="8945666" cy="237986"/>
          </a:xfrm>
          <a:prstGeom prst="rightArrow">
            <a:avLst/>
          </a:prstGeom>
          <a:gradFill flip="none" rotWithShape="1">
            <a:gsLst>
              <a:gs pos="0">
                <a:srgbClr val="C00000"/>
              </a:gs>
              <a:gs pos="5000">
                <a:srgbClr val="8E0209"/>
              </a:gs>
              <a:gs pos="34000">
                <a:srgbClr val="FFC000"/>
              </a:gs>
              <a:gs pos="25000">
                <a:srgbClr val="DD0033"/>
              </a:gs>
              <a:gs pos="13000">
                <a:srgbClr val="BA0066"/>
              </a:gs>
              <a:gs pos="65000">
                <a:srgbClr val="FF33CC"/>
              </a:gs>
              <a:gs pos="52000">
                <a:srgbClr val="FF4100"/>
              </a:gs>
              <a:gs pos="43000">
                <a:srgbClr val="FF0000"/>
              </a:gs>
              <a:gs pos="87000">
                <a:srgbClr val="CC00CC"/>
              </a:gs>
            </a:gsLst>
            <a:path path="rect">
              <a:fillToRect r="100000" b="100000"/>
            </a:path>
            <a:tileRect l="-100000" t="-100000"/>
          </a:grad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dir="7500000">
              <a:srgbClr val="FFC000">
                <a:alpha val="97000"/>
              </a:srgbClr>
            </a:innerShdw>
            <a:reflection blurRad="6350" stA="110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>
              <a:solidFill>
                <a:prstClr val="white"/>
              </a:solidFill>
            </a:endParaRPr>
          </a:p>
        </p:txBody>
      </p:sp>
      <p:pic>
        <p:nvPicPr>
          <p:cNvPr id="321538" name="Picture 48" descr="http://www.ireland-calling.com/wp-content/uploads/2013/07/Triquerta-WMpng_25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624" y="2479415"/>
            <a:ext cx="807244" cy="80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39" name="Picture 20" descr="http://static.tumblr.com/wczt9ff/nmVmeqetn/tumblr_luz4pfvsnf1r518hro1_5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2992" y="5620332"/>
            <a:ext cx="2168128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0" name="Picture 36" descr="https://pixabay.com/static/uploads/photo/2014/04/03/10/28/children-310582_6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472" y="4447241"/>
            <a:ext cx="921544" cy="88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1" name="Picture 6" descr="http://cdn.mysitemyway.com/etc-mysitemyway/icons/legacy-previews/icons/glossy-space-icons-culture/028054-glossy-space-icon-culture-yin-yang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58288">
            <a:off x="4837901" y="3307770"/>
            <a:ext cx="989409" cy="98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2" name="Picture 23" descr="toritoi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751" y="1283271"/>
            <a:ext cx="1854994" cy="134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8 CuadroTexto"/>
          <p:cNvSpPr txBox="1"/>
          <p:nvPr/>
        </p:nvSpPr>
        <p:spPr>
          <a:xfrm>
            <a:off x="6466156" y="2088604"/>
            <a:ext cx="185499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s-ES" b="1" i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s-ES" b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EMPATÍA</a:t>
            </a:r>
          </a:p>
        </p:txBody>
      </p:sp>
      <p:sp>
        <p:nvSpPr>
          <p:cNvPr id="13" name="17 CuadroTexto"/>
          <p:cNvSpPr txBox="1"/>
          <p:nvPr/>
        </p:nvSpPr>
        <p:spPr>
          <a:xfrm>
            <a:off x="4855760" y="2881007"/>
            <a:ext cx="95369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s-ES" b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 o M</a:t>
            </a:r>
          </a:p>
        </p:txBody>
      </p:sp>
      <p:sp>
        <p:nvSpPr>
          <p:cNvPr id="14" name="20 CuadroTexto"/>
          <p:cNvSpPr txBox="1"/>
          <p:nvPr/>
        </p:nvSpPr>
        <p:spPr>
          <a:xfrm>
            <a:off x="2767317" y="4047477"/>
            <a:ext cx="1107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s-ES" b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JUEGO</a:t>
            </a:r>
          </a:p>
        </p:txBody>
      </p:sp>
      <p:sp>
        <p:nvSpPr>
          <p:cNvPr id="15" name="21 CuadroTexto"/>
          <p:cNvSpPr txBox="1"/>
          <p:nvPr/>
        </p:nvSpPr>
        <p:spPr>
          <a:xfrm>
            <a:off x="830666" y="5185140"/>
            <a:ext cx="12192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s-ES" b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APEGO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0293440" y="6381813"/>
            <a:ext cx="2199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s-AR" b="1" dirty="0">
                <a:solidFill>
                  <a:srgbClr val="FFFFFF"/>
                </a:solidFill>
              </a:rPr>
              <a:t>G. Brarda 2000</a:t>
            </a:r>
          </a:p>
        </p:txBody>
      </p:sp>
      <p:sp>
        <p:nvSpPr>
          <p:cNvPr id="3" name="Flecha curvada hacia la derecha 2"/>
          <p:cNvSpPr/>
          <p:nvPr/>
        </p:nvSpPr>
        <p:spPr>
          <a:xfrm rot="3715310" flipV="1">
            <a:off x="1491283" y="3375291"/>
            <a:ext cx="547007" cy="2029600"/>
          </a:xfrm>
          <a:prstGeom prst="curvedRightArrow">
            <a:avLst/>
          </a:prstGeom>
          <a:gradFill>
            <a:gsLst>
              <a:gs pos="4000">
                <a:schemeClr val="accent1">
                  <a:lumMod val="60000"/>
                  <a:lumOff val="40000"/>
                  <a:alpha val="98000"/>
                </a:schemeClr>
              </a:gs>
              <a:gs pos="41000">
                <a:schemeClr val="accent1">
                  <a:lumMod val="5000"/>
                  <a:lumOff val="95000"/>
                </a:schemeClr>
              </a:gs>
              <a:gs pos="19000">
                <a:srgbClr val="FFFF00"/>
              </a:gs>
              <a:gs pos="90000">
                <a:srgbClr val="7030A0"/>
              </a:gs>
              <a:gs pos="76000">
                <a:srgbClr val="FF0000"/>
              </a:gs>
              <a:gs pos="5500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s-AR" sz="1350">
              <a:solidFill>
                <a:srgbClr val="FFFFFF"/>
              </a:solidFill>
            </a:endParaRPr>
          </a:p>
        </p:txBody>
      </p:sp>
      <p:sp>
        <p:nvSpPr>
          <p:cNvPr id="23" name="Flecha curvada hacia la derecha 22"/>
          <p:cNvSpPr/>
          <p:nvPr/>
        </p:nvSpPr>
        <p:spPr>
          <a:xfrm rot="3715310" flipV="1">
            <a:off x="3601667" y="2435469"/>
            <a:ext cx="547007" cy="1864033"/>
          </a:xfrm>
          <a:prstGeom prst="curvedRightArrow">
            <a:avLst/>
          </a:prstGeom>
          <a:gradFill>
            <a:gsLst>
              <a:gs pos="4000">
                <a:schemeClr val="accent1">
                  <a:lumMod val="60000"/>
                  <a:lumOff val="40000"/>
                  <a:alpha val="98000"/>
                </a:schemeClr>
              </a:gs>
              <a:gs pos="41000">
                <a:schemeClr val="accent1">
                  <a:lumMod val="5000"/>
                  <a:lumOff val="95000"/>
                </a:schemeClr>
              </a:gs>
              <a:gs pos="19000">
                <a:srgbClr val="FFFF00"/>
              </a:gs>
              <a:gs pos="90000">
                <a:srgbClr val="7030A0"/>
              </a:gs>
              <a:gs pos="76000">
                <a:srgbClr val="FF0000"/>
              </a:gs>
              <a:gs pos="5500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s-AR" sz="1350">
              <a:solidFill>
                <a:srgbClr val="FFFFFF"/>
              </a:solidFill>
            </a:endParaRPr>
          </a:p>
        </p:txBody>
      </p:sp>
      <p:sp>
        <p:nvSpPr>
          <p:cNvPr id="25" name="Flecha curvada hacia la derecha 24"/>
          <p:cNvSpPr/>
          <p:nvPr/>
        </p:nvSpPr>
        <p:spPr>
          <a:xfrm rot="3988842" flipV="1">
            <a:off x="5595131" y="1492523"/>
            <a:ext cx="547007" cy="1497852"/>
          </a:xfrm>
          <a:prstGeom prst="curvedRightArrow">
            <a:avLst/>
          </a:prstGeom>
          <a:gradFill>
            <a:gsLst>
              <a:gs pos="4000">
                <a:schemeClr val="accent1">
                  <a:lumMod val="60000"/>
                  <a:lumOff val="40000"/>
                  <a:alpha val="98000"/>
                </a:schemeClr>
              </a:gs>
              <a:gs pos="41000">
                <a:schemeClr val="accent1">
                  <a:lumMod val="5000"/>
                  <a:lumOff val="95000"/>
                </a:schemeClr>
              </a:gs>
              <a:gs pos="19000">
                <a:srgbClr val="FFFF00"/>
              </a:gs>
              <a:gs pos="90000">
                <a:srgbClr val="7030A0"/>
              </a:gs>
              <a:gs pos="76000">
                <a:srgbClr val="FF0000"/>
              </a:gs>
              <a:gs pos="5500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s-AR" sz="1350">
              <a:solidFill>
                <a:srgbClr val="FFFFFF"/>
              </a:solidFill>
            </a:endParaRPr>
          </a:p>
        </p:txBody>
      </p:sp>
      <p:sp>
        <p:nvSpPr>
          <p:cNvPr id="26" name="Flecha curvada hacia la derecha 25"/>
          <p:cNvSpPr/>
          <p:nvPr/>
        </p:nvSpPr>
        <p:spPr>
          <a:xfrm rot="4644996" flipV="1">
            <a:off x="7536820" y="1011278"/>
            <a:ext cx="547007" cy="1378083"/>
          </a:xfrm>
          <a:prstGeom prst="curvedRightArrow">
            <a:avLst/>
          </a:prstGeom>
          <a:gradFill>
            <a:gsLst>
              <a:gs pos="4000">
                <a:schemeClr val="accent1">
                  <a:lumMod val="60000"/>
                  <a:lumOff val="40000"/>
                  <a:alpha val="98000"/>
                </a:schemeClr>
              </a:gs>
              <a:gs pos="41000">
                <a:schemeClr val="accent1">
                  <a:lumMod val="5000"/>
                  <a:lumOff val="95000"/>
                </a:schemeClr>
              </a:gs>
              <a:gs pos="19000">
                <a:srgbClr val="FFFF00"/>
              </a:gs>
              <a:gs pos="90000">
                <a:srgbClr val="7030A0"/>
              </a:gs>
              <a:gs pos="76000">
                <a:srgbClr val="FF0000"/>
              </a:gs>
              <a:gs pos="5500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s-AR" sz="1350">
              <a:solidFill>
                <a:srgbClr val="FFFFFF"/>
              </a:solidFill>
            </a:endParaRPr>
          </a:p>
        </p:txBody>
      </p:sp>
      <p:sp>
        <p:nvSpPr>
          <p:cNvPr id="37" name="21 CuadroTexto"/>
          <p:cNvSpPr txBox="1"/>
          <p:nvPr/>
        </p:nvSpPr>
        <p:spPr>
          <a:xfrm>
            <a:off x="8021002" y="1195317"/>
            <a:ext cx="27936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s-ES" b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AUTO CONCIENCIA</a:t>
            </a:r>
          </a:p>
        </p:txBody>
      </p:sp>
      <p:sp>
        <p:nvSpPr>
          <p:cNvPr id="18" name="Cinta: inclinada hacia arriba 17">
            <a:extLst>
              <a:ext uri="{FF2B5EF4-FFF2-40B4-BE49-F238E27FC236}">
                <a16:creationId xmlns:a16="http://schemas.microsoft.com/office/drawing/2014/main" id="{DEE34E75-5675-4C2A-85CC-9F33E5E275EB}"/>
              </a:ext>
            </a:extLst>
          </p:cNvPr>
          <p:cNvSpPr/>
          <p:nvPr/>
        </p:nvSpPr>
        <p:spPr>
          <a:xfrm>
            <a:off x="-390418" y="5992"/>
            <a:ext cx="13325582" cy="816197"/>
          </a:xfrm>
          <a:prstGeom prst="ribbon2">
            <a:avLst>
              <a:gd name="adj1" fmla="val 16667"/>
              <a:gd name="adj2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AR" sz="4000" b="1" dirty="0">
                <a:solidFill>
                  <a:srgbClr val="FF0000"/>
                </a:solidFill>
                <a:latin typeface="Bodoni MT Black" panose="02070A03080606020203" pitchFamily="18" charset="0"/>
              </a:rPr>
              <a:t>FASES del DESARROLLO de la VIDA</a:t>
            </a:r>
          </a:p>
        </p:txBody>
      </p:sp>
      <p:sp>
        <p:nvSpPr>
          <p:cNvPr id="19" name="Globo: flecha izquierda 28">
            <a:extLst>
              <a:ext uri="{FF2B5EF4-FFF2-40B4-BE49-F238E27FC236}">
                <a16:creationId xmlns:a16="http://schemas.microsoft.com/office/drawing/2014/main" id="{243BDF86-BF72-4824-A49A-E39B014DDF45}"/>
              </a:ext>
            </a:extLst>
          </p:cNvPr>
          <p:cNvSpPr/>
          <p:nvPr/>
        </p:nvSpPr>
        <p:spPr>
          <a:xfrm>
            <a:off x="1959807" y="5704056"/>
            <a:ext cx="4185222" cy="960771"/>
          </a:xfrm>
          <a:prstGeom prst="leftArrowCallout">
            <a:avLst>
              <a:gd name="adj1" fmla="val 36576"/>
              <a:gd name="adj2" fmla="val 38716"/>
              <a:gd name="adj3" fmla="val 50146"/>
              <a:gd name="adj4" fmla="val 88137"/>
            </a:avLst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AR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s-AR" sz="3600" b="1" i="1" u="sng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era</a:t>
            </a:r>
            <a:r>
              <a:rPr lang="es-AR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INFANCIA</a:t>
            </a:r>
          </a:p>
        </p:txBody>
      </p:sp>
      <p:sp>
        <p:nvSpPr>
          <p:cNvPr id="20" name="Globo: flecha izquierda 28">
            <a:extLst>
              <a:ext uri="{FF2B5EF4-FFF2-40B4-BE49-F238E27FC236}">
                <a16:creationId xmlns:a16="http://schemas.microsoft.com/office/drawing/2014/main" id="{243BDF86-BF72-4824-A49A-E39B014DDF45}"/>
              </a:ext>
            </a:extLst>
          </p:cNvPr>
          <p:cNvSpPr/>
          <p:nvPr/>
        </p:nvSpPr>
        <p:spPr>
          <a:xfrm>
            <a:off x="4247722" y="4704755"/>
            <a:ext cx="4185222" cy="960771"/>
          </a:xfrm>
          <a:prstGeom prst="leftArrowCallout">
            <a:avLst>
              <a:gd name="adj1" fmla="val 36576"/>
              <a:gd name="adj2" fmla="val 38716"/>
              <a:gd name="adj3" fmla="val 50146"/>
              <a:gd name="adj4" fmla="val 88137"/>
            </a:avLst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AR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AR" sz="3600" b="1" i="1" u="sng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</a:t>
            </a:r>
            <a:r>
              <a:rPr lang="es-AR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INFANCIA</a:t>
            </a:r>
          </a:p>
        </p:txBody>
      </p:sp>
      <p:sp>
        <p:nvSpPr>
          <p:cNvPr id="21" name="Globo: flecha izquierda 28">
            <a:extLst>
              <a:ext uri="{FF2B5EF4-FFF2-40B4-BE49-F238E27FC236}">
                <a16:creationId xmlns:a16="http://schemas.microsoft.com/office/drawing/2014/main" id="{243BDF86-BF72-4824-A49A-E39B014DDF45}"/>
              </a:ext>
            </a:extLst>
          </p:cNvPr>
          <p:cNvSpPr/>
          <p:nvPr/>
        </p:nvSpPr>
        <p:spPr>
          <a:xfrm>
            <a:off x="5914166" y="3671136"/>
            <a:ext cx="4443171" cy="960771"/>
          </a:xfrm>
          <a:prstGeom prst="leftArrowCallout">
            <a:avLst>
              <a:gd name="adj1" fmla="val 36576"/>
              <a:gd name="adj2" fmla="val 38716"/>
              <a:gd name="adj3" fmla="val 50146"/>
              <a:gd name="adj4" fmla="val 88137"/>
            </a:avLst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AR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ADOLESCENCIA</a:t>
            </a:r>
          </a:p>
        </p:txBody>
      </p:sp>
      <p:sp>
        <p:nvSpPr>
          <p:cNvPr id="22" name="Globo: flecha izquierda 28">
            <a:extLst>
              <a:ext uri="{FF2B5EF4-FFF2-40B4-BE49-F238E27FC236}">
                <a16:creationId xmlns:a16="http://schemas.microsoft.com/office/drawing/2014/main" id="{243BDF86-BF72-4824-A49A-E39B014DDF45}"/>
              </a:ext>
            </a:extLst>
          </p:cNvPr>
          <p:cNvSpPr/>
          <p:nvPr/>
        </p:nvSpPr>
        <p:spPr>
          <a:xfrm>
            <a:off x="7448753" y="2628678"/>
            <a:ext cx="3286656" cy="960771"/>
          </a:xfrm>
          <a:prstGeom prst="leftArrowCallout">
            <a:avLst>
              <a:gd name="adj1" fmla="val 36576"/>
              <a:gd name="adj2" fmla="val 38716"/>
              <a:gd name="adj3" fmla="val 50146"/>
              <a:gd name="adj4" fmla="val 88137"/>
            </a:avLst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AR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ADULTEZ</a:t>
            </a:r>
          </a:p>
        </p:txBody>
      </p:sp>
      <p:sp>
        <p:nvSpPr>
          <p:cNvPr id="27" name="Globo: flecha izquierda 28">
            <a:extLst>
              <a:ext uri="{FF2B5EF4-FFF2-40B4-BE49-F238E27FC236}">
                <a16:creationId xmlns:a16="http://schemas.microsoft.com/office/drawing/2014/main" id="{243BDF86-BF72-4824-A49A-E39B014DDF45}"/>
              </a:ext>
            </a:extLst>
          </p:cNvPr>
          <p:cNvSpPr/>
          <p:nvPr/>
        </p:nvSpPr>
        <p:spPr>
          <a:xfrm>
            <a:off x="9103250" y="1574517"/>
            <a:ext cx="2907042" cy="960771"/>
          </a:xfrm>
          <a:prstGeom prst="leftArrowCallout">
            <a:avLst>
              <a:gd name="adj1" fmla="val 36576"/>
              <a:gd name="adj2" fmla="val 38716"/>
              <a:gd name="adj3" fmla="val 50146"/>
              <a:gd name="adj4" fmla="val 88137"/>
            </a:avLst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AR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VEJEZ</a:t>
            </a:r>
          </a:p>
        </p:txBody>
      </p:sp>
      <p:sp>
        <p:nvSpPr>
          <p:cNvPr id="28" name="39 Llamada con línea 1">
            <a:extLst>
              <a:ext uri="{FF2B5EF4-FFF2-40B4-BE49-F238E27FC236}">
                <a16:creationId xmlns:a16="http://schemas.microsoft.com/office/drawing/2014/main" id="{E490AED6-60EC-47F0-A912-695CBA415038}"/>
              </a:ext>
            </a:extLst>
          </p:cNvPr>
          <p:cNvSpPr/>
          <p:nvPr/>
        </p:nvSpPr>
        <p:spPr>
          <a:xfrm>
            <a:off x="70431" y="2760594"/>
            <a:ext cx="1928522" cy="595147"/>
          </a:xfrm>
          <a:prstGeom prst="borderCallout1">
            <a:avLst>
              <a:gd name="adj1" fmla="val 103078"/>
              <a:gd name="adj2" fmla="val 49215"/>
              <a:gd name="adj3" fmla="val 386082"/>
              <a:gd name="adj4" fmla="val 50498"/>
            </a:avLst>
          </a:prstGeom>
          <a:solidFill>
            <a:schemeClr val="accent1">
              <a:alpha val="14000"/>
            </a:schemeClr>
          </a:solidFill>
          <a:ln>
            <a:solidFill>
              <a:srgbClr val="FF00FF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rgbClr val="E6EB25"/>
                </a:solidFill>
              </a:rPr>
              <a:t>VINCULOS</a:t>
            </a:r>
            <a:r>
              <a:rPr lang="es-ES" sz="2800" b="1" dirty="0">
                <a:solidFill>
                  <a:srgbClr val="E6EB25"/>
                </a:solidFill>
              </a:rPr>
              <a:t> </a:t>
            </a:r>
          </a:p>
        </p:txBody>
      </p:sp>
      <p:sp>
        <p:nvSpPr>
          <p:cNvPr id="29" name="39 Llamada con línea 1">
            <a:extLst>
              <a:ext uri="{FF2B5EF4-FFF2-40B4-BE49-F238E27FC236}">
                <a16:creationId xmlns:a16="http://schemas.microsoft.com/office/drawing/2014/main" id="{E490AED6-60EC-47F0-A912-695CBA415038}"/>
              </a:ext>
            </a:extLst>
          </p:cNvPr>
          <p:cNvSpPr/>
          <p:nvPr/>
        </p:nvSpPr>
        <p:spPr>
          <a:xfrm>
            <a:off x="1998953" y="1952064"/>
            <a:ext cx="1928522" cy="722474"/>
          </a:xfrm>
          <a:prstGeom prst="borderCallout1">
            <a:avLst>
              <a:gd name="adj1" fmla="val 103078"/>
              <a:gd name="adj2" fmla="val 49215"/>
              <a:gd name="adj3" fmla="val 289348"/>
              <a:gd name="adj4" fmla="val 52321"/>
            </a:avLst>
          </a:prstGeom>
          <a:solidFill>
            <a:schemeClr val="accent1">
              <a:alpha val="14000"/>
            </a:schemeClr>
          </a:solidFill>
          <a:ln>
            <a:solidFill>
              <a:srgbClr val="FF00FF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rgbClr val="E6EB25"/>
                </a:solidFill>
              </a:rPr>
              <a:t>Reglas MORALES</a:t>
            </a:r>
            <a:r>
              <a:rPr lang="es-ES" sz="2800" b="1" dirty="0">
                <a:solidFill>
                  <a:srgbClr val="E6EB25"/>
                </a:solidFill>
              </a:rPr>
              <a:t> </a:t>
            </a:r>
          </a:p>
        </p:txBody>
      </p:sp>
      <p:sp>
        <p:nvSpPr>
          <p:cNvPr id="30" name="39 Llamada con línea 1">
            <a:extLst>
              <a:ext uri="{FF2B5EF4-FFF2-40B4-BE49-F238E27FC236}">
                <a16:creationId xmlns:a16="http://schemas.microsoft.com/office/drawing/2014/main" id="{E490AED6-60EC-47F0-A912-695CBA415038}"/>
              </a:ext>
            </a:extLst>
          </p:cNvPr>
          <p:cNvSpPr/>
          <p:nvPr/>
        </p:nvSpPr>
        <p:spPr>
          <a:xfrm>
            <a:off x="2929549" y="1106700"/>
            <a:ext cx="2403056" cy="722474"/>
          </a:xfrm>
          <a:prstGeom prst="borderCallout1">
            <a:avLst>
              <a:gd name="adj1" fmla="val 103078"/>
              <a:gd name="adj2" fmla="val 49215"/>
              <a:gd name="adj3" fmla="val 240669"/>
              <a:gd name="adj4" fmla="val 87817"/>
            </a:avLst>
          </a:prstGeom>
          <a:solidFill>
            <a:schemeClr val="accent1">
              <a:alpha val="14000"/>
            </a:schemeClr>
          </a:solidFill>
          <a:ln>
            <a:solidFill>
              <a:srgbClr val="FF00FF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rgbClr val="E6EB25"/>
                </a:solidFill>
              </a:rPr>
              <a:t>Aceptación de DIVERSIDAD</a:t>
            </a:r>
            <a:r>
              <a:rPr lang="es-ES" sz="2800" b="1" dirty="0">
                <a:solidFill>
                  <a:srgbClr val="E6EB25"/>
                </a:solidFill>
              </a:rPr>
              <a:t> </a:t>
            </a:r>
          </a:p>
        </p:txBody>
      </p:sp>
      <p:sp>
        <p:nvSpPr>
          <p:cNvPr id="31" name="39 Llamada con línea 1">
            <a:extLst>
              <a:ext uri="{FF2B5EF4-FFF2-40B4-BE49-F238E27FC236}">
                <a16:creationId xmlns:a16="http://schemas.microsoft.com/office/drawing/2014/main" id="{E490AED6-60EC-47F0-A912-695CBA415038}"/>
              </a:ext>
            </a:extLst>
          </p:cNvPr>
          <p:cNvSpPr/>
          <p:nvPr/>
        </p:nvSpPr>
        <p:spPr>
          <a:xfrm>
            <a:off x="5416398" y="823627"/>
            <a:ext cx="2314794" cy="566146"/>
          </a:xfrm>
          <a:prstGeom prst="borderCallout1">
            <a:avLst>
              <a:gd name="adj1" fmla="val 103078"/>
              <a:gd name="adj2" fmla="val 49215"/>
              <a:gd name="adj3" fmla="val 218265"/>
              <a:gd name="adj4" fmla="val 63262"/>
            </a:avLst>
          </a:prstGeom>
          <a:solidFill>
            <a:schemeClr val="accent1">
              <a:alpha val="14000"/>
            </a:schemeClr>
          </a:solidFill>
          <a:ln>
            <a:solidFill>
              <a:srgbClr val="FF00FF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b="1" dirty="0">
                <a:solidFill>
                  <a:srgbClr val="E6EB25"/>
                </a:solidFill>
              </a:rPr>
              <a:t>COOPERACION</a:t>
            </a:r>
            <a:r>
              <a:rPr lang="es-ES" sz="2800" b="1" dirty="0">
                <a:solidFill>
                  <a:srgbClr val="E6EB25"/>
                </a:solidFill>
              </a:rPr>
              <a:t> </a:t>
            </a:r>
          </a:p>
        </p:txBody>
      </p:sp>
      <p:sp>
        <p:nvSpPr>
          <p:cNvPr id="32" name="39 Llamada con línea 1">
            <a:extLst>
              <a:ext uri="{FF2B5EF4-FFF2-40B4-BE49-F238E27FC236}">
                <a16:creationId xmlns:a16="http://schemas.microsoft.com/office/drawing/2014/main" id="{E490AED6-60EC-47F0-A912-695CBA415038}"/>
              </a:ext>
            </a:extLst>
          </p:cNvPr>
          <p:cNvSpPr/>
          <p:nvPr/>
        </p:nvSpPr>
        <p:spPr>
          <a:xfrm>
            <a:off x="8226593" y="649607"/>
            <a:ext cx="1928522" cy="366796"/>
          </a:xfrm>
          <a:prstGeom prst="borderCallout1">
            <a:avLst>
              <a:gd name="adj1" fmla="val 103078"/>
              <a:gd name="adj2" fmla="val 49215"/>
              <a:gd name="adj3" fmla="val 149607"/>
              <a:gd name="adj4" fmla="val 49129"/>
            </a:avLst>
          </a:prstGeom>
          <a:solidFill>
            <a:schemeClr val="accent1">
              <a:alpha val="14000"/>
            </a:schemeClr>
          </a:solidFill>
          <a:ln>
            <a:solidFill>
              <a:srgbClr val="FF00FF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2000" b="1" dirty="0">
                <a:solidFill>
                  <a:srgbClr val="E6EB25"/>
                </a:solidFill>
              </a:rPr>
              <a:t>REFLEXION</a:t>
            </a:r>
            <a:endParaRPr lang="es-ES" sz="2000" b="1" dirty="0">
              <a:solidFill>
                <a:srgbClr val="E6EB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82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9" grpId="0" animBg="1"/>
      <p:bldP spid="20" grpId="0" animBg="1"/>
      <p:bldP spid="21" grpId="0" animBg="1"/>
      <p:bldP spid="22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3 Flecha derecha"/>
          <p:cNvSpPr/>
          <p:nvPr/>
        </p:nvSpPr>
        <p:spPr>
          <a:xfrm rot="19970975">
            <a:off x="2084482" y="3559102"/>
            <a:ext cx="7370541" cy="237986"/>
          </a:xfrm>
          <a:prstGeom prst="rightArrow">
            <a:avLst/>
          </a:prstGeom>
          <a:gradFill flip="none" rotWithShape="1">
            <a:gsLst>
              <a:gs pos="0">
                <a:srgbClr val="C00000"/>
              </a:gs>
              <a:gs pos="5000">
                <a:srgbClr val="8E0209"/>
              </a:gs>
              <a:gs pos="34000">
                <a:srgbClr val="FFC000"/>
              </a:gs>
              <a:gs pos="25000">
                <a:srgbClr val="DD0033"/>
              </a:gs>
              <a:gs pos="13000">
                <a:srgbClr val="BA0066"/>
              </a:gs>
              <a:gs pos="65000">
                <a:srgbClr val="FF33CC"/>
              </a:gs>
              <a:gs pos="52000">
                <a:srgbClr val="FF4100"/>
              </a:gs>
              <a:gs pos="43000">
                <a:srgbClr val="FF0000"/>
              </a:gs>
              <a:gs pos="87000">
                <a:srgbClr val="CC00CC"/>
              </a:gs>
            </a:gsLst>
            <a:path path="rect">
              <a:fillToRect r="100000" b="100000"/>
            </a:path>
            <a:tileRect l="-100000" t="-100000"/>
          </a:gradFill>
          <a:ln w="28575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dir="7500000">
              <a:srgbClr val="FFC000">
                <a:alpha val="97000"/>
              </a:srgbClr>
            </a:innerShdw>
            <a:reflection blurRad="6350" stA="110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>
              <a:solidFill>
                <a:prstClr val="white"/>
              </a:solidFill>
            </a:endParaRPr>
          </a:p>
        </p:txBody>
      </p:sp>
      <p:pic>
        <p:nvPicPr>
          <p:cNvPr id="321538" name="Picture 48" descr="http://www.ireland-calling.com/wp-content/uploads/2013/07/Triquerta-WMpng_25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882" y="2303010"/>
            <a:ext cx="807244" cy="80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39" name="Picture 20" descr="http://static.tumblr.com/wczt9ff/nmVmeqetn/tumblr_luz4pfvsnf1r518hro1_5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4678" y="4968725"/>
            <a:ext cx="2168128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0" name="Picture 36" descr="https://pixabay.com/static/uploads/photo/2014/04/03/10/28/children-310582_6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211" y="4013429"/>
            <a:ext cx="921544" cy="88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1" name="Picture 6" descr="http://cdn.mysitemyway.com/etc-mysitemyway/icons/legacy-previews/icons/glossy-space-icons-culture/028054-glossy-space-icon-culture-yin-yang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58288">
            <a:off x="5466841" y="3072324"/>
            <a:ext cx="989409" cy="98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2" name="Picture 23" descr="toritoi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838" y="1057294"/>
            <a:ext cx="1854994" cy="134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8 CuadroTexto"/>
          <p:cNvSpPr txBox="1"/>
          <p:nvPr/>
        </p:nvSpPr>
        <p:spPr>
          <a:xfrm>
            <a:off x="6495112" y="1633847"/>
            <a:ext cx="185499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s-ES" b="1" i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s-ES" b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EMPATÍA</a:t>
            </a:r>
          </a:p>
        </p:txBody>
      </p:sp>
      <p:sp>
        <p:nvSpPr>
          <p:cNvPr id="13" name="17 CuadroTexto"/>
          <p:cNvSpPr txBox="1"/>
          <p:nvPr/>
        </p:nvSpPr>
        <p:spPr>
          <a:xfrm>
            <a:off x="5072326" y="2535288"/>
            <a:ext cx="95369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s-ES" b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 o M</a:t>
            </a:r>
          </a:p>
        </p:txBody>
      </p:sp>
      <p:sp>
        <p:nvSpPr>
          <p:cNvPr id="14" name="20 CuadroTexto"/>
          <p:cNvSpPr txBox="1"/>
          <p:nvPr/>
        </p:nvSpPr>
        <p:spPr>
          <a:xfrm>
            <a:off x="3156733" y="3333433"/>
            <a:ext cx="1107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s-ES" b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JUEGO</a:t>
            </a:r>
          </a:p>
        </p:txBody>
      </p:sp>
      <p:sp>
        <p:nvSpPr>
          <p:cNvPr id="15" name="21 CuadroTexto"/>
          <p:cNvSpPr txBox="1"/>
          <p:nvPr/>
        </p:nvSpPr>
        <p:spPr>
          <a:xfrm>
            <a:off x="1217056" y="4262575"/>
            <a:ext cx="12192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s-ES" b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APEGO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0293440" y="6381813"/>
            <a:ext cx="2199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s-AR" b="1" dirty="0">
                <a:solidFill>
                  <a:srgbClr val="FFFFFF"/>
                </a:solidFill>
              </a:rPr>
              <a:t>G. Brarda 2000</a:t>
            </a:r>
          </a:p>
        </p:txBody>
      </p:sp>
      <p:sp>
        <p:nvSpPr>
          <p:cNvPr id="3" name="Flecha curvada hacia la derecha 2"/>
          <p:cNvSpPr/>
          <p:nvPr/>
        </p:nvSpPr>
        <p:spPr>
          <a:xfrm rot="3715310" flipV="1">
            <a:off x="2845298" y="3236583"/>
            <a:ext cx="547007" cy="2029600"/>
          </a:xfrm>
          <a:prstGeom prst="curvedRightArrow">
            <a:avLst/>
          </a:prstGeom>
          <a:gradFill>
            <a:gsLst>
              <a:gs pos="4000">
                <a:schemeClr val="accent1">
                  <a:lumMod val="60000"/>
                  <a:lumOff val="40000"/>
                  <a:alpha val="98000"/>
                </a:schemeClr>
              </a:gs>
              <a:gs pos="41000">
                <a:schemeClr val="accent1">
                  <a:lumMod val="5000"/>
                  <a:lumOff val="95000"/>
                </a:schemeClr>
              </a:gs>
              <a:gs pos="19000">
                <a:srgbClr val="FFFF00"/>
              </a:gs>
              <a:gs pos="90000">
                <a:srgbClr val="7030A0"/>
              </a:gs>
              <a:gs pos="76000">
                <a:srgbClr val="FF0000"/>
              </a:gs>
              <a:gs pos="5500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s-AR" sz="1350">
              <a:solidFill>
                <a:srgbClr val="FFFFFF"/>
              </a:solidFill>
            </a:endParaRPr>
          </a:p>
        </p:txBody>
      </p:sp>
      <p:sp>
        <p:nvSpPr>
          <p:cNvPr id="23" name="Flecha curvada hacia la derecha 22"/>
          <p:cNvSpPr/>
          <p:nvPr/>
        </p:nvSpPr>
        <p:spPr>
          <a:xfrm rot="3715310" flipV="1">
            <a:off x="4578197" y="2411356"/>
            <a:ext cx="547007" cy="1864033"/>
          </a:xfrm>
          <a:prstGeom prst="curvedRightArrow">
            <a:avLst/>
          </a:prstGeom>
          <a:gradFill>
            <a:gsLst>
              <a:gs pos="4000">
                <a:schemeClr val="accent1">
                  <a:lumMod val="60000"/>
                  <a:lumOff val="40000"/>
                  <a:alpha val="98000"/>
                </a:schemeClr>
              </a:gs>
              <a:gs pos="41000">
                <a:schemeClr val="accent1">
                  <a:lumMod val="5000"/>
                  <a:lumOff val="95000"/>
                </a:schemeClr>
              </a:gs>
              <a:gs pos="19000">
                <a:srgbClr val="FFFF00"/>
              </a:gs>
              <a:gs pos="90000">
                <a:srgbClr val="7030A0"/>
              </a:gs>
              <a:gs pos="76000">
                <a:srgbClr val="FF0000"/>
              </a:gs>
              <a:gs pos="5500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s-AR" sz="1350">
              <a:solidFill>
                <a:srgbClr val="FFFFFF"/>
              </a:solidFill>
            </a:endParaRPr>
          </a:p>
        </p:txBody>
      </p:sp>
      <p:sp>
        <p:nvSpPr>
          <p:cNvPr id="25" name="Flecha curvada hacia la derecha 24"/>
          <p:cNvSpPr/>
          <p:nvPr/>
        </p:nvSpPr>
        <p:spPr>
          <a:xfrm rot="3988842" flipV="1">
            <a:off x="6401121" y="1442729"/>
            <a:ext cx="547007" cy="1967033"/>
          </a:xfrm>
          <a:prstGeom prst="curvedRightArrow">
            <a:avLst/>
          </a:prstGeom>
          <a:gradFill>
            <a:gsLst>
              <a:gs pos="4000">
                <a:schemeClr val="accent1">
                  <a:lumMod val="60000"/>
                  <a:lumOff val="40000"/>
                  <a:alpha val="98000"/>
                </a:schemeClr>
              </a:gs>
              <a:gs pos="41000">
                <a:schemeClr val="accent1">
                  <a:lumMod val="5000"/>
                  <a:lumOff val="95000"/>
                </a:schemeClr>
              </a:gs>
              <a:gs pos="19000">
                <a:srgbClr val="FFFF00"/>
              </a:gs>
              <a:gs pos="90000">
                <a:srgbClr val="7030A0"/>
              </a:gs>
              <a:gs pos="76000">
                <a:srgbClr val="FF0000"/>
              </a:gs>
              <a:gs pos="5500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s-AR" sz="1350">
              <a:solidFill>
                <a:srgbClr val="FFFFFF"/>
              </a:solidFill>
            </a:endParaRPr>
          </a:p>
        </p:txBody>
      </p:sp>
      <p:sp>
        <p:nvSpPr>
          <p:cNvPr id="26" name="Flecha curvada hacia la derecha 25"/>
          <p:cNvSpPr/>
          <p:nvPr/>
        </p:nvSpPr>
        <p:spPr>
          <a:xfrm rot="3715310" flipV="1">
            <a:off x="8144246" y="561407"/>
            <a:ext cx="547007" cy="2029600"/>
          </a:xfrm>
          <a:prstGeom prst="curvedRightArrow">
            <a:avLst/>
          </a:prstGeom>
          <a:gradFill>
            <a:gsLst>
              <a:gs pos="4000">
                <a:schemeClr val="accent1">
                  <a:lumMod val="60000"/>
                  <a:lumOff val="40000"/>
                  <a:alpha val="98000"/>
                </a:schemeClr>
              </a:gs>
              <a:gs pos="41000">
                <a:schemeClr val="accent1">
                  <a:lumMod val="5000"/>
                  <a:lumOff val="95000"/>
                </a:schemeClr>
              </a:gs>
              <a:gs pos="19000">
                <a:srgbClr val="FFFF00"/>
              </a:gs>
              <a:gs pos="90000">
                <a:srgbClr val="7030A0"/>
              </a:gs>
              <a:gs pos="76000">
                <a:srgbClr val="FF0000"/>
              </a:gs>
              <a:gs pos="5500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s-AR" sz="1350">
              <a:solidFill>
                <a:srgbClr val="FFFFFF"/>
              </a:solidFill>
            </a:endParaRPr>
          </a:p>
        </p:txBody>
      </p:sp>
      <p:sp>
        <p:nvSpPr>
          <p:cNvPr id="37" name="21 CuadroTexto"/>
          <p:cNvSpPr txBox="1"/>
          <p:nvPr/>
        </p:nvSpPr>
        <p:spPr>
          <a:xfrm>
            <a:off x="8331524" y="857250"/>
            <a:ext cx="27936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s-ES" b="1" dirty="0">
                <a:solidFill>
                  <a:srgbClr val="F9D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AUTO CONCIENCIA</a:t>
            </a:r>
          </a:p>
        </p:txBody>
      </p:sp>
      <p:sp>
        <p:nvSpPr>
          <p:cNvPr id="18" name="Cinta: inclinada hacia arriba 17">
            <a:extLst>
              <a:ext uri="{FF2B5EF4-FFF2-40B4-BE49-F238E27FC236}">
                <a16:creationId xmlns:a16="http://schemas.microsoft.com/office/drawing/2014/main" id="{DEE34E75-5675-4C2A-85CC-9F33E5E275EB}"/>
              </a:ext>
            </a:extLst>
          </p:cNvPr>
          <p:cNvSpPr/>
          <p:nvPr/>
        </p:nvSpPr>
        <p:spPr>
          <a:xfrm>
            <a:off x="-390418" y="5992"/>
            <a:ext cx="13325582" cy="816197"/>
          </a:xfrm>
          <a:prstGeom prst="ribbon2">
            <a:avLst>
              <a:gd name="adj1" fmla="val 16667"/>
              <a:gd name="adj2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AR" sz="4400" b="1" dirty="0">
                <a:solidFill>
                  <a:srgbClr val="FF0000"/>
                </a:solidFill>
                <a:latin typeface="Bodoni MT Black" panose="02070A03080606020203" pitchFamily="18" charset="0"/>
              </a:rPr>
              <a:t>FASES del NEURODESARROLLO</a:t>
            </a:r>
          </a:p>
        </p:txBody>
      </p:sp>
    </p:spTree>
    <p:extLst>
      <p:ext uri="{BB962C8B-B14F-4D97-AF65-F5344CB8AC3E}">
        <p14:creationId xmlns:p14="http://schemas.microsoft.com/office/powerpoint/2010/main" val="30952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 animBg="1"/>
      <p:bldP spid="23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" y="29471"/>
            <a:ext cx="9488129" cy="1143000"/>
          </a:xfrm>
        </p:spPr>
        <p:txBody>
          <a:bodyPr>
            <a:normAutofit fontScale="90000"/>
          </a:bodyPr>
          <a:lstStyle/>
          <a:p>
            <a:r>
              <a:rPr lang="es-ES" u="sng" dirty="0">
                <a:solidFill>
                  <a:schemeClr val="bg1"/>
                </a:solidFill>
              </a:rPr>
              <a:t>Red de Mundo Pequeño (Small </a:t>
            </a:r>
            <a:r>
              <a:rPr lang="es-ES" u="sng" dirty="0" err="1">
                <a:solidFill>
                  <a:schemeClr val="bg1"/>
                </a:solidFill>
              </a:rPr>
              <a:t>World</a:t>
            </a:r>
            <a:r>
              <a:rPr lang="es-ES" u="sng" dirty="0">
                <a:solidFill>
                  <a:schemeClr val="bg1"/>
                </a:solidFill>
              </a:rPr>
              <a:t> Web)</a:t>
            </a:r>
            <a:br>
              <a:rPr lang="es-ES" dirty="0">
                <a:solidFill>
                  <a:schemeClr val="bg1"/>
                </a:solidFill>
              </a:rPr>
            </a:b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upload.wikimedia.org/wikipedia/commons/thumb/c/cf/Complex_network_n25_WS_model.png/250px-Complex_network_n25_WS_mod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561" y="2573379"/>
            <a:ext cx="1869440" cy="186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377" y="-123092"/>
            <a:ext cx="2859087" cy="698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BA8E97E-9EC9-4B14-B753-087B39DA21F4}"/>
              </a:ext>
            </a:extLst>
          </p:cNvPr>
          <p:cNvSpPr/>
          <p:nvPr/>
        </p:nvSpPr>
        <p:spPr>
          <a:xfrm>
            <a:off x="1563134" y="609089"/>
            <a:ext cx="4380465" cy="522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AR" sz="2400" b="1" dirty="0">
                <a:solidFill>
                  <a:prstClr val="white"/>
                </a:solidFill>
              </a:rPr>
              <a:t>De Alta eficiencia y Bajo costo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F328C7-402B-4C14-A32C-49DD7BD4A6FC}"/>
              </a:ext>
            </a:extLst>
          </p:cNvPr>
          <p:cNvSpPr/>
          <p:nvPr/>
        </p:nvSpPr>
        <p:spPr>
          <a:xfrm>
            <a:off x="139069" y="4865817"/>
            <a:ext cx="9689363" cy="18943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AR" sz="2400" dirty="0">
                <a:solidFill>
                  <a:prstClr val="black"/>
                </a:solidFill>
              </a:rPr>
              <a:t>Alta especialización local con alta integración regional entre áreas. </a:t>
            </a:r>
          </a:p>
          <a:p>
            <a:pPr algn="ctr">
              <a:defRPr/>
            </a:pPr>
            <a:r>
              <a:rPr lang="es-AR" sz="2400" dirty="0">
                <a:solidFill>
                  <a:prstClr val="black"/>
                </a:solidFill>
              </a:rPr>
              <a:t>Brinda alta eficiencia global en la transferencia de información con rápida reconfiguración transicional entre fases dinámicas.</a:t>
            </a:r>
          </a:p>
          <a:p>
            <a:pPr algn="ctr">
              <a:defRPr/>
            </a:pPr>
            <a:r>
              <a:rPr lang="es-AR" sz="2400" dirty="0">
                <a:solidFill>
                  <a:prstClr val="black"/>
                </a:solidFill>
              </a:rPr>
              <a:t>La información se </a:t>
            </a:r>
            <a:r>
              <a:rPr lang="es-AR" sz="2400" b="1" u="sng" dirty="0">
                <a:solidFill>
                  <a:prstClr val="black"/>
                </a:solidFill>
              </a:rPr>
              <a:t>segrega</a:t>
            </a:r>
            <a:r>
              <a:rPr lang="es-AR" sz="2400" dirty="0">
                <a:solidFill>
                  <a:prstClr val="black"/>
                </a:solidFill>
              </a:rPr>
              <a:t> (especializa)como en las percepciones visuales</a:t>
            </a:r>
          </a:p>
          <a:p>
            <a:pPr algn="ctr">
              <a:defRPr/>
            </a:pPr>
            <a:r>
              <a:rPr lang="es-AR" sz="2400" dirty="0">
                <a:solidFill>
                  <a:prstClr val="black"/>
                </a:solidFill>
              </a:rPr>
              <a:t>O las información se </a:t>
            </a:r>
            <a:r>
              <a:rPr lang="es-AR" sz="2400" b="1" u="sng" dirty="0">
                <a:solidFill>
                  <a:prstClr val="black"/>
                </a:solidFill>
              </a:rPr>
              <a:t>integra</a:t>
            </a:r>
            <a:r>
              <a:rPr lang="es-AR" sz="2400" dirty="0">
                <a:solidFill>
                  <a:prstClr val="black"/>
                </a:solidFill>
              </a:rPr>
              <a:t> como en las funciones ejecutivas.</a:t>
            </a:r>
          </a:p>
        </p:txBody>
      </p:sp>
      <p:pic>
        <p:nvPicPr>
          <p:cNvPr id="9" name="Picture 2" descr="http://upload.wikimedia.org/wikipedia/commons/thumb/d/d4/Barabasi_Albert_1000nodes.png/300px-Barabasi_Albert_1000nod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9" y="1327639"/>
            <a:ext cx="4467372" cy="339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4188262" y="3367454"/>
            <a:ext cx="60590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prstClr val="white"/>
                </a:solidFill>
              </a:rPr>
              <a:t>Redes Libres de Escala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819" y="673983"/>
            <a:ext cx="2834115" cy="283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988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56277" y="-316523"/>
            <a:ext cx="6059016" cy="1143000"/>
          </a:xfrm>
        </p:spPr>
        <p:txBody>
          <a:bodyPr/>
          <a:lstStyle/>
          <a:p>
            <a:r>
              <a:rPr lang="es-AR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</a:t>
            </a:r>
            <a:r>
              <a:rPr lang="es-AR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</a:t>
            </a:r>
            <a:r>
              <a:rPr lang="es-AR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</a:t>
            </a:r>
            <a:endParaRPr lang="es-ES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0" y="466849"/>
            <a:ext cx="8440615" cy="5662245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s-AR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EQUILIBRIO</a:t>
            </a:r>
          </a:p>
          <a:p>
            <a:pPr marL="514350" indent="-514350">
              <a:buFont typeface="+mj-lt"/>
              <a:buAutoNum type="arabicParenR"/>
            </a:pPr>
            <a:endParaRPr lang="es-AR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s-AR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ALTO GRADO DE CONECTIVIDAD</a:t>
            </a:r>
          </a:p>
          <a:p>
            <a:pPr marL="514350" indent="-514350">
              <a:buFont typeface="+mj-lt"/>
              <a:buAutoNum type="arabicParenR"/>
            </a:pPr>
            <a:endParaRPr lang="es-AR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s-AR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BAJA DISTANCIA ENTRE NODOS</a:t>
            </a:r>
          </a:p>
          <a:p>
            <a:pPr marL="514350" indent="-514350">
              <a:buFont typeface="+mj-lt"/>
              <a:buAutoNum type="arabicParenR"/>
            </a:pPr>
            <a:endParaRPr lang="es-AR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s-AR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NO TOTALMENTE REGULAR NI TOTAL ALEATORIA</a:t>
            </a:r>
          </a:p>
          <a:p>
            <a:pPr marL="514350" indent="-514350">
              <a:buFont typeface="+mj-lt"/>
              <a:buAutoNum type="arabicParenR"/>
            </a:pPr>
            <a:endParaRPr lang="es-AR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s-AR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FRECUENTEMENTE CAMBIANTE</a:t>
            </a:r>
          </a:p>
          <a:p>
            <a:pPr marL="514350" indent="-514350">
              <a:buFont typeface="+mj-lt"/>
              <a:buAutoNum type="arabicParenR"/>
            </a:pPr>
            <a:endParaRPr lang="es-AR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s-AR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EN ALTERNANCIA OSCILATORIA</a:t>
            </a:r>
          </a:p>
          <a:p>
            <a:pPr marL="514350" indent="-514350">
              <a:buFont typeface="+mj-lt"/>
              <a:buAutoNum type="arabicParenR"/>
            </a:pPr>
            <a:endParaRPr lang="es-AR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s-AR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REORGANIZANDOSE EN  F(x) GLOBAL</a:t>
            </a:r>
            <a:endParaRPr lang="es-ES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7 Cinta hacia arriba"/>
          <p:cNvSpPr/>
          <p:nvPr/>
        </p:nvSpPr>
        <p:spPr>
          <a:xfrm>
            <a:off x="5775383" y="5436178"/>
            <a:ext cx="2027208" cy="306324"/>
          </a:xfrm>
          <a:prstGeom prst="ribbon2">
            <a:avLst>
              <a:gd name="adj1" fmla="val 8219"/>
              <a:gd name="adj2" fmla="val 75000"/>
            </a:avLst>
          </a:prstGeom>
          <a:solidFill>
            <a:srgbClr val="FF0000"/>
          </a:solidFill>
          <a:ln w="15875" cmpd="thinThick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Plasticidad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sp>
        <p:nvSpPr>
          <p:cNvPr id="9" name="8 Marco"/>
          <p:cNvSpPr/>
          <p:nvPr/>
        </p:nvSpPr>
        <p:spPr>
          <a:xfrm>
            <a:off x="8061384" y="5073665"/>
            <a:ext cx="2067355" cy="386592"/>
          </a:xfrm>
          <a:prstGeom prst="frame">
            <a:avLst>
              <a:gd name="adj1" fmla="val 5817"/>
            </a:avLst>
          </a:prstGeom>
          <a:solidFill>
            <a:srgbClr val="FFFF00">
              <a:alpha val="73000"/>
            </a:srgb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b="1" dirty="0">
                <a:solidFill>
                  <a:srgbClr val="FFFF00"/>
                </a:solidFill>
              </a:rPr>
              <a:t>X  </a:t>
            </a:r>
            <a:r>
              <a:rPr lang="es-AR" b="1" dirty="0">
                <a:solidFill>
                  <a:srgbClr val="FFFF00"/>
                </a:solidFill>
              </a:rPr>
              <a:t>Compensación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10" name="9 Marco"/>
          <p:cNvSpPr/>
          <p:nvPr/>
        </p:nvSpPr>
        <p:spPr>
          <a:xfrm>
            <a:off x="8061384" y="5846849"/>
            <a:ext cx="2067355" cy="386592"/>
          </a:xfrm>
          <a:prstGeom prst="frame">
            <a:avLst>
              <a:gd name="adj1" fmla="val 5817"/>
            </a:avLst>
          </a:prstGeom>
          <a:solidFill>
            <a:srgbClr val="FFFF00">
              <a:alpha val="73000"/>
            </a:srgb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b="1" dirty="0">
                <a:solidFill>
                  <a:srgbClr val="FFFF00"/>
                </a:solidFill>
              </a:rPr>
              <a:t>X</a:t>
            </a:r>
            <a:r>
              <a:rPr lang="es-AR" b="1" dirty="0">
                <a:solidFill>
                  <a:srgbClr val="FFFF00"/>
                </a:solidFill>
              </a:rPr>
              <a:t>  Reserva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11" name="10 Marco"/>
          <p:cNvSpPr/>
          <p:nvPr/>
        </p:nvSpPr>
        <p:spPr>
          <a:xfrm>
            <a:off x="8061383" y="5460257"/>
            <a:ext cx="2067355" cy="386592"/>
          </a:xfrm>
          <a:prstGeom prst="frame">
            <a:avLst>
              <a:gd name="adj1" fmla="val 5817"/>
            </a:avLst>
          </a:prstGeom>
          <a:solidFill>
            <a:srgbClr val="FFFF00">
              <a:alpha val="73000"/>
            </a:srgb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b="1" dirty="0">
                <a:solidFill>
                  <a:srgbClr val="FFFF00"/>
                </a:solidFill>
              </a:rPr>
              <a:t>X </a:t>
            </a:r>
            <a:r>
              <a:rPr lang="es-AR" b="1" dirty="0">
                <a:solidFill>
                  <a:srgbClr val="FFFF00"/>
                </a:solidFill>
              </a:rPr>
              <a:t> Sustitución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12" name="11 Cinta hacia arriba"/>
          <p:cNvSpPr/>
          <p:nvPr/>
        </p:nvSpPr>
        <p:spPr>
          <a:xfrm>
            <a:off x="5039760" y="4603839"/>
            <a:ext cx="1325871" cy="306324"/>
          </a:xfrm>
          <a:prstGeom prst="ribbon2">
            <a:avLst>
              <a:gd name="adj1" fmla="val 8219"/>
              <a:gd name="adj2" fmla="val 75000"/>
            </a:avLst>
          </a:prstGeom>
          <a:solidFill>
            <a:srgbClr val="FF0000"/>
          </a:solidFill>
          <a:ln w="15875" cmpd="thinThick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Dinoma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sp>
        <p:nvSpPr>
          <p:cNvPr id="13" name="12 Marco"/>
          <p:cNvSpPr/>
          <p:nvPr/>
        </p:nvSpPr>
        <p:spPr>
          <a:xfrm>
            <a:off x="6395822" y="4563705"/>
            <a:ext cx="3222962" cy="386592"/>
          </a:xfrm>
          <a:prstGeom prst="frame">
            <a:avLst>
              <a:gd name="adj1" fmla="val 5817"/>
            </a:avLst>
          </a:prstGeom>
          <a:noFill/>
          <a:ln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>
                <a:solidFill>
                  <a:srgbClr val="FFFF00"/>
                </a:solidFill>
              </a:rPr>
              <a:t>Cambios de Estados </a:t>
            </a:r>
            <a:r>
              <a:rPr lang="es-AR" b="1" dirty="0" err="1">
                <a:solidFill>
                  <a:srgbClr val="FFFF00"/>
                </a:solidFill>
              </a:rPr>
              <a:t>Opositivos</a:t>
            </a:r>
            <a:endParaRPr lang="es-ES" sz="2400" b="1" dirty="0">
              <a:solidFill>
                <a:srgbClr val="FFFF00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8880231" y="1345280"/>
            <a:ext cx="20938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altLang="es-AR" sz="1200" b="1" dirty="0">
                <a:solidFill>
                  <a:srgbClr val="FFFF00"/>
                </a:solidFill>
                <a:latin typeface="Verdana" panose="020B0604030504040204" pitchFamily="34" charset="0"/>
              </a:rPr>
              <a:t>En engramas/</a:t>
            </a:r>
            <a:r>
              <a:rPr lang="es-AR" altLang="es-AR" sz="1200" b="1" dirty="0" err="1">
                <a:solidFill>
                  <a:srgbClr val="FFFF00"/>
                </a:solidFill>
                <a:latin typeface="Verdana" panose="020B0604030504040204" pitchFamily="34" charset="0"/>
              </a:rPr>
              <a:t>cognits</a:t>
            </a:r>
            <a:r>
              <a:rPr lang="es-AR" altLang="es-AR" sz="1200" b="1" dirty="0">
                <a:solidFill>
                  <a:srgbClr val="FFFF00"/>
                </a:solidFill>
                <a:latin typeface="Verdana" panose="020B0604030504040204" pitchFamily="34" charset="0"/>
              </a:rPr>
              <a:t> </a:t>
            </a:r>
            <a:endParaRPr lang="es-ES" sz="1200" dirty="0">
              <a:solidFill>
                <a:srgbClr val="FFFF00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9602198" y="4521296"/>
            <a:ext cx="267573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altLang="es-AR" sz="1050" b="1" dirty="0" err="1">
                <a:solidFill>
                  <a:srgbClr val="FFFF00"/>
                </a:solidFill>
                <a:latin typeface="Verdana" panose="020B0604030504040204" pitchFamily="34" charset="0"/>
              </a:rPr>
              <a:t>Ej</a:t>
            </a:r>
            <a:r>
              <a:rPr lang="es-AR" altLang="es-AR" sz="1050" b="1" dirty="0">
                <a:solidFill>
                  <a:srgbClr val="FFFF00"/>
                </a:solidFill>
                <a:latin typeface="Verdana" panose="020B0604030504040204" pitchFamily="34" charset="0"/>
              </a:rPr>
              <a:t>: </a:t>
            </a:r>
            <a:r>
              <a:rPr lang="es-AR" altLang="es-AR" sz="1050" b="1" dirty="0">
                <a:solidFill>
                  <a:srgbClr val="FFC000"/>
                </a:solidFill>
                <a:latin typeface="Verdana" panose="020B0604030504040204" pitchFamily="34" charset="0"/>
              </a:rPr>
              <a:t>Default </a:t>
            </a:r>
            <a:r>
              <a:rPr lang="es-AR" altLang="es-AR" sz="1050" b="1" dirty="0" err="1">
                <a:solidFill>
                  <a:srgbClr val="FFC000"/>
                </a:solidFill>
                <a:latin typeface="Verdana" panose="020B0604030504040204" pitchFamily="34" charset="0"/>
              </a:rPr>
              <a:t>Mode</a:t>
            </a:r>
            <a:r>
              <a:rPr lang="es-AR" altLang="es-AR" sz="1050" b="1" dirty="0">
                <a:solidFill>
                  <a:srgbClr val="FFC000"/>
                </a:solidFill>
                <a:latin typeface="Verdana" panose="020B0604030504040204" pitchFamily="34" charset="0"/>
              </a:rPr>
              <a:t> Network (DMN)</a:t>
            </a:r>
          </a:p>
          <a:p>
            <a:r>
              <a:rPr lang="es-AR" sz="1050" b="1" dirty="0">
                <a:solidFill>
                  <a:srgbClr val="FFFF00"/>
                </a:solidFill>
                <a:latin typeface="Verdana" panose="020B0604030504040204" pitchFamily="34" charset="0"/>
              </a:rPr>
              <a:t>a modo  </a:t>
            </a:r>
            <a:r>
              <a:rPr lang="es-AR" sz="1050" b="1" dirty="0" err="1">
                <a:solidFill>
                  <a:srgbClr val="00B0F0"/>
                </a:solidFill>
                <a:latin typeface="Verdana" panose="020B0604030504040204" pitchFamily="34" charset="0"/>
              </a:rPr>
              <a:t>Salience</a:t>
            </a:r>
            <a:r>
              <a:rPr lang="es-AR" sz="1050" b="1" dirty="0">
                <a:solidFill>
                  <a:srgbClr val="00B0F0"/>
                </a:solidFill>
                <a:latin typeface="Verdana" panose="020B0604030504040204" pitchFamily="34" charset="0"/>
              </a:rPr>
              <a:t> Network (SN)</a:t>
            </a:r>
            <a:endParaRPr lang="es-AR" sz="1050" b="1" dirty="0">
              <a:solidFill>
                <a:srgbClr val="00B0F0"/>
              </a:solidFill>
            </a:endParaRPr>
          </a:p>
        </p:txBody>
      </p:sp>
      <p:sp>
        <p:nvSpPr>
          <p:cNvPr id="16" name="15 Cinta hacia arriba"/>
          <p:cNvSpPr/>
          <p:nvPr/>
        </p:nvSpPr>
        <p:spPr>
          <a:xfrm>
            <a:off x="5114911" y="3762708"/>
            <a:ext cx="1325871" cy="306324"/>
          </a:xfrm>
          <a:prstGeom prst="ribbon2">
            <a:avLst>
              <a:gd name="adj1" fmla="val 8219"/>
              <a:gd name="adj2" fmla="val 75000"/>
            </a:avLst>
          </a:prstGeom>
          <a:solidFill>
            <a:srgbClr val="FF0000"/>
          </a:solidFill>
          <a:ln w="15875" cmpd="thinThick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Flexible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sp>
        <p:nvSpPr>
          <p:cNvPr id="17" name="16 Marco"/>
          <p:cNvSpPr/>
          <p:nvPr/>
        </p:nvSpPr>
        <p:spPr>
          <a:xfrm>
            <a:off x="6770992" y="3787678"/>
            <a:ext cx="2562541" cy="309112"/>
          </a:xfrm>
          <a:prstGeom prst="frame">
            <a:avLst>
              <a:gd name="adj1" fmla="val 5817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>
                <a:solidFill>
                  <a:srgbClr val="FFFF00"/>
                </a:solidFill>
              </a:rPr>
              <a:t>Rápida</a:t>
            </a:r>
            <a:r>
              <a:rPr lang="es-AR" sz="2400" b="1" dirty="0">
                <a:solidFill>
                  <a:srgbClr val="FFFF00"/>
                </a:solidFill>
              </a:rPr>
              <a:t> </a:t>
            </a:r>
            <a:r>
              <a:rPr lang="es-AR" sz="2000" b="1" dirty="0">
                <a:solidFill>
                  <a:srgbClr val="FFFF00"/>
                </a:solidFill>
              </a:rPr>
              <a:t>Adaptación</a:t>
            </a:r>
            <a:r>
              <a:rPr lang="es-AR" sz="2400" b="1" dirty="0">
                <a:solidFill>
                  <a:srgbClr val="FFFF00"/>
                </a:solidFill>
              </a:rPr>
              <a:t> </a:t>
            </a:r>
            <a:endParaRPr lang="es-ES" sz="2400" b="1" dirty="0">
              <a:solidFill>
                <a:srgbClr val="FFFF00"/>
              </a:solidFill>
            </a:endParaRPr>
          </a:p>
        </p:txBody>
      </p:sp>
      <p:sp>
        <p:nvSpPr>
          <p:cNvPr id="18" name="17 Marco"/>
          <p:cNvSpPr/>
          <p:nvPr/>
        </p:nvSpPr>
        <p:spPr>
          <a:xfrm>
            <a:off x="8818685" y="2904889"/>
            <a:ext cx="3373315" cy="386592"/>
          </a:xfrm>
          <a:prstGeom prst="frame">
            <a:avLst>
              <a:gd name="adj1" fmla="val 5817"/>
            </a:avLst>
          </a:prstGeom>
          <a:noFill/>
          <a:ln>
            <a:solidFill>
              <a:schemeClr val="bg2">
                <a:lumMod val="5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>
                <a:solidFill>
                  <a:srgbClr val="FFFF00"/>
                </a:solidFill>
              </a:rPr>
              <a:t>Gran Distribución de Conexiones</a:t>
            </a:r>
            <a:endParaRPr lang="es-ES" sz="2400" b="1" dirty="0">
              <a:solidFill>
                <a:srgbClr val="FFFF00"/>
              </a:solidFill>
            </a:endParaRPr>
          </a:p>
        </p:txBody>
      </p:sp>
      <p:sp>
        <p:nvSpPr>
          <p:cNvPr id="19" name="18 Cinta hacia arriba"/>
          <p:cNvSpPr/>
          <p:nvPr/>
        </p:nvSpPr>
        <p:spPr>
          <a:xfrm>
            <a:off x="5132496" y="2147854"/>
            <a:ext cx="1325871" cy="306324"/>
          </a:xfrm>
          <a:prstGeom prst="ribbon2">
            <a:avLst>
              <a:gd name="adj1" fmla="val 8219"/>
              <a:gd name="adj2" fmla="val 75000"/>
            </a:avLst>
          </a:prstGeom>
          <a:solidFill>
            <a:srgbClr val="FF0000"/>
          </a:solidFill>
          <a:ln w="15875" cmpd="thinThick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Hubs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sp>
        <p:nvSpPr>
          <p:cNvPr id="20" name="19 Cinta hacia arriba"/>
          <p:cNvSpPr/>
          <p:nvPr/>
        </p:nvSpPr>
        <p:spPr>
          <a:xfrm>
            <a:off x="5146101" y="1312585"/>
            <a:ext cx="1325871" cy="306324"/>
          </a:xfrm>
          <a:prstGeom prst="ribbon2">
            <a:avLst>
              <a:gd name="adj1" fmla="val 8219"/>
              <a:gd name="adj2" fmla="val 75000"/>
            </a:avLst>
          </a:prstGeom>
          <a:solidFill>
            <a:srgbClr val="FF0000"/>
          </a:solidFill>
          <a:ln w="15875" cmpd="thinThick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Clusters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sp>
        <p:nvSpPr>
          <p:cNvPr id="21" name="20 Cinta hacia arriba"/>
          <p:cNvSpPr/>
          <p:nvPr/>
        </p:nvSpPr>
        <p:spPr>
          <a:xfrm>
            <a:off x="7492814" y="2945023"/>
            <a:ext cx="1387417" cy="306324"/>
          </a:xfrm>
          <a:prstGeom prst="ribbon2">
            <a:avLst>
              <a:gd name="adj1" fmla="val 8219"/>
              <a:gd name="adj2" fmla="val 75000"/>
            </a:avLst>
          </a:prstGeom>
          <a:solidFill>
            <a:srgbClr val="FF0000"/>
          </a:solidFill>
          <a:ln w="15875" cmpd="thinThick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con azar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sp>
        <p:nvSpPr>
          <p:cNvPr id="22" name="21 Marco"/>
          <p:cNvSpPr/>
          <p:nvPr/>
        </p:nvSpPr>
        <p:spPr>
          <a:xfrm>
            <a:off x="6575041" y="2107720"/>
            <a:ext cx="2645473" cy="386592"/>
          </a:xfrm>
          <a:prstGeom prst="frame">
            <a:avLst>
              <a:gd name="adj1" fmla="val 5817"/>
            </a:avLst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>
                <a:solidFill>
                  <a:srgbClr val="FFFF00"/>
                </a:solidFill>
              </a:rPr>
              <a:t>En Redes de Escala Libre</a:t>
            </a:r>
            <a:endParaRPr lang="es-ES" sz="2400" b="1" dirty="0">
              <a:solidFill>
                <a:srgbClr val="FFFF00"/>
              </a:solidFill>
            </a:endParaRPr>
          </a:p>
        </p:txBody>
      </p:sp>
      <p:sp>
        <p:nvSpPr>
          <p:cNvPr id="23" name="22 Marco"/>
          <p:cNvSpPr/>
          <p:nvPr/>
        </p:nvSpPr>
        <p:spPr>
          <a:xfrm>
            <a:off x="6575041" y="1312585"/>
            <a:ext cx="2155722" cy="386592"/>
          </a:xfrm>
          <a:prstGeom prst="frame">
            <a:avLst>
              <a:gd name="adj1" fmla="val 5817"/>
            </a:avLst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err="1">
                <a:solidFill>
                  <a:srgbClr val="FFFF00"/>
                </a:solidFill>
              </a:rPr>
              <a:t>Modularización</a:t>
            </a:r>
            <a:endParaRPr lang="es-ES" sz="2400" b="1" dirty="0">
              <a:solidFill>
                <a:srgbClr val="FFFF00"/>
              </a:solidFill>
            </a:endParaRPr>
          </a:p>
        </p:txBody>
      </p:sp>
      <p:sp>
        <p:nvSpPr>
          <p:cNvPr id="24" name="23 Cinta hacia arriba"/>
          <p:cNvSpPr/>
          <p:nvPr/>
        </p:nvSpPr>
        <p:spPr>
          <a:xfrm>
            <a:off x="2247571" y="744339"/>
            <a:ext cx="1770514" cy="306324"/>
          </a:xfrm>
          <a:prstGeom prst="ribbon2">
            <a:avLst>
              <a:gd name="adj1" fmla="val 8219"/>
              <a:gd name="adj2" fmla="val 75000"/>
            </a:avLst>
          </a:prstGeom>
          <a:solidFill>
            <a:srgbClr val="FF0000"/>
          </a:solidFill>
          <a:ln w="15875" cmpd="thinThick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Integración 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sp>
        <p:nvSpPr>
          <p:cNvPr id="25" name="24 Cinta hacia arriba"/>
          <p:cNvSpPr/>
          <p:nvPr/>
        </p:nvSpPr>
        <p:spPr>
          <a:xfrm>
            <a:off x="4647871" y="744339"/>
            <a:ext cx="1770514" cy="306324"/>
          </a:xfrm>
          <a:prstGeom prst="ribbon2">
            <a:avLst>
              <a:gd name="adj1" fmla="val 8219"/>
              <a:gd name="adj2" fmla="val 75000"/>
            </a:avLst>
          </a:prstGeom>
          <a:solidFill>
            <a:srgbClr val="FF0000"/>
          </a:solidFill>
          <a:ln w="15875" cmpd="thinThick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Segregación 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sp>
        <p:nvSpPr>
          <p:cNvPr id="26" name="25 Marco"/>
          <p:cNvSpPr/>
          <p:nvPr/>
        </p:nvSpPr>
        <p:spPr>
          <a:xfrm>
            <a:off x="6575041" y="704205"/>
            <a:ext cx="3401298" cy="386592"/>
          </a:xfrm>
          <a:prstGeom prst="frame">
            <a:avLst>
              <a:gd name="adj1" fmla="val 5817"/>
            </a:avLst>
          </a:prstGeom>
          <a:noFill/>
          <a:ln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>
                <a:solidFill>
                  <a:srgbClr val="FFFF00"/>
                </a:solidFill>
              </a:rPr>
              <a:t>De Conectividad Coalescente</a:t>
            </a:r>
            <a:endParaRPr lang="es-ES" sz="2400" b="1" dirty="0">
              <a:solidFill>
                <a:srgbClr val="FFFF00"/>
              </a:solidFill>
            </a:endParaRPr>
          </a:p>
        </p:txBody>
      </p:sp>
      <p:sp>
        <p:nvSpPr>
          <p:cNvPr id="5" name="4 Flecha derecha"/>
          <p:cNvSpPr/>
          <p:nvPr/>
        </p:nvSpPr>
        <p:spPr>
          <a:xfrm>
            <a:off x="4319354" y="737420"/>
            <a:ext cx="290146" cy="1531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8" name="27 Flecha derecha"/>
          <p:cNvSpPr/>
          <p:nvPr/>
        </p:nvSpPr>
        <p:spPr>
          <a:xfrm rot="10800000">
            <a:off x="4101878" y="897501"/>
            <a:ext cx="290146" cy="1531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10128738" y="720166"/>
            <a:ext cx="179408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altLang="es-AR" sz="1050" b="1" dirty="0">
                <a:solidFill>
                  <a:srgbClr val="FFFF00"/>
                </a:solidFill>
                <a:latin typeface="Verdana" panose="020B0604030504040204" pitchFamily="34" charset="0"/>
              </a:rPr>
              <a:t>Ni </a:t>
            </a:r>
            <a:r>
              <a:rPr lang="es-AR" altLang="es-AR" sz="1050" b="1" dirty="0" err="1">
                <a:solidFill>
                  <a:srgbClr val="FFFF00"/>
                </a:solidFill>
                <a:latin typeface="Verdana" panose="020B0604030504040204" pitchFamily="34" charset="0"/>
              </a:rPr>
              <a:t>hipersincronicidad</a:t>
            </a:r>
            <a:endParaRPr lang="es-AR" altLang="es-AR" sz="1050" b="1" dirty="0">
              <a:solidFill>
                <a:srgbClr val="FFFF00"/>
              </a:solidFill>
              <a:latin typeface="Verdana" panose="020B0604030504040204" pitchFamily="34" charset="0"/>
            </a:endParaRPr>
          </a:p>
          <a:p>
            <a:r>
              <a:rPr lang="es-AR" altLang="es-AR" sz="1050" b="1" dirty="0">
                <a:solidFill>
                  <a:srgbClr val="FFFF00"/>
                </a:solidFill>
                <a:latin typeface="Verdana" panose="020B0604030504040204" pitchFamily="34" charset="0"/>
              </a:rPr>
              <a:t>Ni </a:t>
            </a:r>
            <a:r>
              <a:rPr lang="es-AR" altLang="es-AR" sz="1050" b="1" dirty="0" err="1">
                <a:solidFill>
                  <a:srgbClr val="FFFF00"/>
                </a:solidFill>
                <a:latin typeface="Verdana" panose="020B0604030504040204" pitchFamily="34" charset="0"/>
              </a:rPr>
              <a:t>hipoconectividad</a:t>
            </a:r>
            <a:r>
              <a:rPr lang="es-AR" altLang="es-AR" sz="1050" b="1" dirty="0">
                <a:solidFill>
                  <a:srgbClr val="FFFF00"/>
                </a:solidFill>
                <a:latin typeface="Verdana" panose="020B0604030504040204" pitchFamily="34" charset="0"/>
              </a:rPr>
              <a:t> </a:t>
            </a:r>
            <a:endParaRPr lang="es-ES" sz="1050" dirty="0">
              <a:solidFill>
                <a:srgbClr val="FFFF00"/>
              </a:solidFill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9458420" y="2164071"/>
            <a:ext cx="24609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altLang="es-AR" sz="1200" b="1" dirty="0">
                <a:solidFill>
                  <a:srgbClr val="FFFF00"/>
                </a:solidFill>
                <a:latin typeface="Verdana" panose="020B0604030504040204" pitchFamily="34" charset="0"/>
              </a:rPr>
              <a:t>Alta densidad en </a:t>
            </a:r>
            <a:r>
              <a:rPr lang="es-AR" altLang="es-AR" sz="1200" b="1" dirty="0" err="1">
                <a:solidFill>
                  <a:srgbClr val="FFFF00"/>
                </a:solidFill>
                <a:latin typeface="Verdana" panose="020B0604030504040204" pitchFamily="34" charset="0"/>
              </a:rPr>
              <a:t>cercania</a:t>
            </a:r>
            <a:r>
              <a:rPr lang="es-AR" altLang="es-AR" sz="1200" b="1" dirty="0">
                <a:solidFill>
                  <a:srgbClr val="FFFF00"/>
                </a:solidFill>
                <a:latin typeface="Verdana" panose="020B0604030504040204" pitchFamily="34" charset="0"/>
              </a:rPr>
              <a:t> </a:t>
            </a:r>
            <a:endParaRPr lang="es-ES" sz="1200" dirty="0">
              <a:solidFill>
                <a:srgbClr val="FFFF00"/>
              </a:solidFill>
            </a:endParaRPr>
          </a:p>
        </p:txBody>
      </p:sp>
      <p:sp>
        <p:nvSpPr>
          <p:cNvPr id="31" name="30 Flecha derecha"/>
          <p:cNvSpPr/>
          <p:nvPr/>
        </p:nvSpPr>
        <p:spPr>
          <a:xfrm rot="19268397">
            <a:off x="7746174" y="5256304"/>
            <a:ext cx="290146" cy="1531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2" name="31 Flecha derecha"/>
          <p:cNvSpPr/>
          <p:nvPr/>
        </p:nvSpPr>
        <p:spPr>
          <a:xfrm>
            <a:off x="7767732" y="5508430"/>
            <a:ext cx="290146" cy="1531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3" name="32 Flecha derecha"/>
          <p:cNvSpPr/>
          <p:nvPr/>
        </p:nvSpPr>
        <p:spPr>
          <a:xfrm rot="1769540">
            <a:off x="7717157" y="5846849"/>
            <a:ext cx="290146" cy="1531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4" name="3 Marcador de contenido"/>
          <p:cNvSpPr txBox="1">
            <a:spLocks/>
          </p:cNvSpPr>
          <p:nvPr/>
        </p:nvSpPr>
        <p:spPr>
          <a:xfrm>
            <a:off x="-114029" y="6065118"/>
            <a:ext cx="2573816" cy="606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r>
              <a:rPr lang="es-AR" b="1" dirty="0">
                <a:solidFill>
                  <a:srgbClr val="EEECE1">
                    <a:lumMod val="40000"/>
                    <a:lumOff val="60000"/>
                  </a:srgbClr>
                </a:solidFill>
              </a:rPr>
              <a:t> Patología:</a:t>
            </a:r>
          </a:p>
          <a:p>
            <a:pPr marL="514350" indent="-514350">
              <a:buFont typeface="+mj-lt"/>
              <a:buAutoNum type="arabicParenR"/>
            </a:pPr>
            <a:endParaRPr lang="es-AR" b="1" dirty="0">
              <a:solidFill>
                <a:srgbClr val="EEECE1">
                  <a:lumMod val="40000"/>
                  <a:lumOff val="60000"/>
                </a:srgbClr>
              </a:solidFill>
            </a:endParaRPr>
          </a:p>
        </p:txBody>
      </p:sp>
      <p:sp>
        <p:nvSpPr>
          <p:cNvPr id="35" name="34 Elipse"/>
          <p:cNvSpPr/>
          <p:nvPr/>
        </p:nvSpPr>
        <p:spPr>
          <a:xfrm>
            <a:off x="2097237" y="6220048"/>
            <a:ext cx="2367190" cy="550068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>
                <a:solidFill>
                  <a:srgbClr val="FF0000"/>
                </a:solidFill>
                <a:latin typeface="Bahnschrift SemiCondensed" pitchFamily="34" charset="0"/>
              </a:rPr>
              <a:t>a)  </a:t>
            </a:r>
            <a:r>
              <a:rPr lang="es-AR" sz="2000" b="1" dirty="0" err="1">
                <a:solidFill>
                  <a:srgbClr val="FF0000"/>
                </a:solidFill>
                <a:latin typeface="Bahnschrift SemiCondensed" pitchFamily="34" charset="0"/>
              </a:rPr>
              <a:t>Disbalance</a:t>
            </a:r>
            <a:endParaRPr lang="es-ES" sz="2000" b="1" dirty="0">
              <a:solidFill>
                <a:srgbClr val="FF0000"/>
              </a:solidFill>
              <a:latin typeface="Bahnschrift SemiCondensed" pitchFamily="34" charset="0"/>
            </a:endParaRPr>
          </a:p>
        </p:txBody>
      </p:sp>
      <p:sp>
        <p:nvSpPr>
          <p:cNvPr id="36" name="35 Elipse"/>
          <p:cNvSpPr/>
          <p:nvPr/>
        </p:nvSpPr>
        <p:spPr>
          <a:xfrm>
            <a:off x="4647871" y="6223657"/>
            <a:ext cx="2323035" cy="546459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>
                <a:solidFill>
                  <a:srgbClr val="FF0000"/>
                </a:solidFill>
                <a:latin typeface="Bahnschrift SemiCondensed" pitchFamily="34" charset="0"/>
              </a:rPr>
              <a:t>b)  Disociación</a:t>
            </a:r>
            <a:endParaRPr lang="es-ES" sz="2000" b="1" dirty="0">
              <a:solidFill>
                <a:srgbClr val="FF0000"/>
              </a:solidFill>
              <a:latin typeface="Bahnschrift SemiCondensed" pitchFamily="34" charset="0"/>
            </a:endParaRPr>
          </a:p>
        </p:txBody>
      </p:sp>
      <p:sp>
        <p:nvSpPr>
          <p:cNvPr id="37" name="36 Elipse"/>
          <p:cNvSpPr/>
          <p:nvPr/>
        </p:nvSpPr>
        <p:spPr>
          <a:xfrm>
            <a:off x="7105253" y="6233441"/>
            <a:ext cx="2636623" cy="562448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>
                <a:solidFill>
                  <a:srgbClr val="FF0000"/>
                </a:solidFill>
                <a:latin typeface="Bahnschrift SemiCondensed" pitchFamily="34" charset="0"/>
              </a:rPr>
              <a:t>c)  Desconexión</a:t>
            </a:r>
            <a:endParaRPr lang="es-ES" sz="2000" b="1" dirty="0">
              <a:solidFill>
                <a:srgbClr val="FF0000"/>
              </a:solidFill>
              <a:latin typeface="Bahnschrift SemiCondensed" pitchFamily="34" charset="0"/>
            </a:endParaRPr>
          </a:p>
        </p:txBody>
      </p:sp>
      <p:sp>
        <p:nvSpPr>
          <p:cNvPr id="38" name="37 Elipse"/>
          <p:cNvSpPr/>
          <p:nvPr/>
        </p:nvSpPr>
        <p:spPr>
          <a:xfrm>
            <a:off x="9927152" y="6143218"/>
            <a:ext cx="2190243" cy="628168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>
                <a:solidFill>
                  <a:srgbClr val="FF0000"/>
                </a:solidFill>
                <a:latin typeface="Bahnschrift SemiCondensed" pitchFamily="34" charset="0"/>
              </a:rPr>
              <a:t>d)  </a:t>
            </a:r>
            <a:r>
              <a:rPr lang="es-AR" sz="2000" b="1" dirty="0" err="1">
                <a:solidFill>
                  <a:srgbClr val="FF0000"/>
                </a:solidFill>
                <a:latin typeface="Bahnschrift SemiCondensed" pitchFamily="34" charset="0"/>
              </a:rPr>
              <a:t>Diasquisis</a:t>
            </a:r>
            <a:endParaRPr lang="es-ES" sz="2000" b="1" dirty="0">
              <a:solidFill>
                <a:srgbClr val="FF0000"/>
              </a:solidFill>
              <a:latin typeface="Bahnschrift SemiCondensed" pitchFamily="34" charset="0"/>
            </a:endParaRPr>
          </a:p>
        </p:txBody>
      </p:sp>
      <p:sp>
        <p:nvSpPr>
          <p:cNvPr id="39" name="38 Elipse"/>
          <p:cNvSpPr/>
          <p:nvPr/>
        </p:nvSpPr>
        <p:spPr>
          <a:xfrm>
            <a:off x="9741877" y="5295262"/>
            <a:ext cx="2450124" cy="628168"/>
          </a:xfrm>
          <a:prstGeom prst="ellipse">
            <a:avLst/>
          </a:prstGeom>
          <a:noFill/>
          <a:ln w="31750">
            <a:solidFill>
              <a:srgbClr val="FFFF00"/>
            </a:solidFill>
          </a:ln>
          <a:effectLst>
            <a:glow rad="444500">
              <a:schemeClr val="accent3">
                <a:satMod val="175000"/>
                <a:alpha val="34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>
                <a:solidFill>
                  <a:srgbClr val="EB1DDC"/>
                </a:solidFill>
                <a:latin typeface="Britannic Bold" pitchFamily="34" charset="0"/>
              </a:rPr>
              <a:t>RESILIENCIA</a:t>
            </a:r>
            <a:endParaRPr lang="es-ES" sz="2000" b="1" dirty="0">
              <a:solidFill>
                <a:srgbClr val="EB1DDC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34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5" grpId="0" animBg="1"/>
      <p:bldP spid="28" grpId="0" animBg="1"/>
      <p:bldP spid="29" grpId="0"/>
      <p:bldP spid="30" grpId="0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2" name="Picture 2">
            <a:extLst>
              <a:ext uri="{FF2B5EF4-FFF2-40B4-BE49-F238E27FC236}">
                <a16:creationId xmlns:a16="http://schemas.microsoft.com/office/drawing/2014/main" id="{BC1DAAC3-6A72-4CD2-AD83-9F6F745AD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"/>
            <a:ext cx="11752445" cy="760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9">
            <a:extLst>
              <a:ext uri="{FF2B5EF4-FFF2-40B4-BE49-F238E27FC236}">
                <a16:creationId xmlns:a16="http://schemas.microsoft.com/office/drawing/2014/main" id="{2A7D0805-542C-4763-9953-A41B75809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8" y="1341438"/>
            <a:ext cx="931862" cy="830262"/>
          </a:xfrm>
          <a:prstGeom prst="ellipse">
            <a:avLst/>
          </a:prstGeom>
          <a:solidFill>
            <a:schemeClr val="accent1">
              <a:alpha val="25098"/>
            </a:scheme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s-ES" altLang="es-ES" sz="180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7" name="Line 13">
            <a:extLst>
              <a:ext uri="{FF2B5EF4-FFF2-40B4-BE49-F238E27FC236}">
                <a16:creationId xmlns:a16="http://schemas.microsoft.com/office/drawing/2014/main" id="{789532B0-F42E-4FBF-A753-96C3AE157B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0063" y="1443038"/>
            <a:ext cx="0" cy="627062"/>
          </a:xfrm>
          <a:prstGeom prst="line">
            <a:avLst/>
          </a:prstGeom>
          <a:noFill/>
          <a:ln w="82550">
            <a:solidFill>
              <a:schemeClr val="tx1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AR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Rayo">
            <a:extLst>
              <a:ext uri="{FF2B5EF4-FFF2-40B4-BE49-F238E27FC236}">
                <a16:creationId xmlns:a16="http://schemas.microsoft.com/office/drawing/2014/main" id="{A4032CB8-8622-403F-9512-EF0299DA9192}"/>
              </a:ext>
            </a:extLst>
          </p:cNvPr>
          <p:cNvSpPr/>
          <p:nvPr/>
        </p:nvSpPr>
        <p:spPr>
          <a:xfrm flipH="1">
            <a:off x="5909596" y="1058863"/>
            <a:ext cx="581025" cy="1112837"/>
          </a:xfrm>
          <a:prstGeom prst="lightningBolt">
            <a:avLst/>
          </a:prstGeom>
          <a:solidFill>
            <a:srgbClr val="FFFF00"/>
          </a:solidFill>
          <a:ln w="127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FFFF00"/>
              </a:solidFill>
            </a:endParaRPr>
          </a:p>
        </p:txBody>
      </p:sp>
      <p:sp>
        <p:nvSpPr>
          <p:cNvPr id="9" name="Oval 9">
            <a:extLst>
              <a:ext uri="{FF2B5EF4-FFF2-40B4-BE49-F238E27FC236}">
                <a16:creationId xmlns:a16="http://schemas.microsoft.com/office/drawing/2014/main" id="{4F0618E6-671A-4C43-8728-B832F13FD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0336" y="1340768"/>
            <a:ext cx="880864" cy="764778"/>
          </a:xfrm>
          <a:prstGeom prst="ellipse">
            <a:avLst/>
          </a:prstGeom>
          <a:solidFill>
            <a:srgbClr val="FBDFC7">
              <a:alpha val="25098"/>
            </a:srgbClr>
          </a:solidFill>
          <a:ln w="3810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03FBE09F-72D9-4FDA-A1BC-D0AF48CE56F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1625" y="1511300"/>
            <a:ext cx="0" cy="558800"/>
          </a:xfrm>
          <a:prstGeom prst="line">
            <a:avLst/>
          </a:prstGeom>
          <a:noFill/>
          <a:ln w="82550">
            <a:solidFill>
              <a:schemeClr val="tx1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AR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10 Rectángulo">
            <a:extLst>
              <a:ext uri="{FF2B5EF4-FFF2-40B4-BE49-F238E27FC236}">
                <a16:creationId xmlns:a16="http://schemas.microsoft.com/office/drawing/2014/main" id="{7C043BC9-0315-4A08-A2DF-7657B0F19E5D}"/>
              </a:ext>
            </a:extLst>
          </p:cNvPr>
          <p:cNvSpPr/>
          <p:nvPr/>
        </p:nvSpPr>
        <p:spPr>
          <a:xfrm>
            <a:off x="2523547" y="-295543"/>
            <a:ext cx="7144905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8800" b="1" dirty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Psicopatología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A2A2B5D-885E-D09C-ACE7-1E3BDC62DAF2}"/>
              </a:ext>
            </a:extLst>
          </p:cNvPr>
          <p:cNvSpPr/>
          <p:nvPr/>
        </p:nvSpPr>
        <p:spPr>
          <a:xfrm>
            <a:off x="3938286" y="6420109"/>
            <a:ext cx="1412482" cy="35169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3AA43C6-EF85-049C-2A11-D97DC442C70D}"/>
              </a:ext>
            </a:extLst>
          </p:cNvPr>
          <p:cNvSpPr/>
          <p:nvPr/>
        </p:nvSpPr>
        <p:spPr>
          <a:xfrm>
            <a:off x="5356997" y="6420108"/>
            <a:ext cx="2109420" cy="35169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EF83F1E-72B4-153E-C314-87E62590D6F8}"/>
              </a:ext>
            </a:extLst>
          </p:cNvPr>
          <p:cNvSpPr/>
          <p:nvPr/>
        </p:nvSpPr>
        <p:spPr>
          <a:xfrm>
            <a:off x="7786350" y="6402176"/>
            <a:ext cx="1713392" cy="35169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3 CuadroTexto">
            <a:extLst>
              <a:ext uri="{FF2B5EF4-FFF2-40B4-BE49-F238E27FC236}">
                <a16:creationId xmlns:a16="http://schemas.microsoft.com/office/drawing/2014/main" id="{F0D54F8C-87FF-451E-84F2-5514A3A20667}"/>
              </a:ext>
            </a:extLst>
          </p:cNvPr>
          <p:cNvSpPr txBox="1"/>
          <p:nvPr/>
        </p:nvSpPr>
        <p:spPr>
          <a:xfrm>
            <a:off x="182879" y="5427017"/>
            <a:ext cx="117524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Toda psicopatología involucra alguna disfunción en las redes de conectividad intrínsecas. La disfunción, ya sea por una falta o bien por inputs inadecuados, pueden compensarse por cambios, compensación o sustitución en otras redes.</a:t>
            </a:r>
          </a:p>
        </p:txBody>
      </p:sp>
    </p:spTree>
    <p:extLst>
      <p:ext uri="{BB962C8B-B14F-4D97-AF65-F5344CB8AC3E}">
        <p14:creationId xmlns:p14="http://schemas.microsoft.com/office/powerpoint/2010/main" val="28424895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5_Diseño predeterminado">
  <a:themeElements>
    <a:clrScheme name="">
      <a:dk1>
        <a:srgbClr val="66CCFF"/>
      </a:dk1>
      <a:lt1>
        <a:srgbClr val="FFFFFF"/>
      </a:lt1>
      <a:dk2>
        <a:srgbClr val="000000"/>
      </a:dk2>
      <a:lt2>
        <a:srgbClr val="FFFFFF"/>
      </a:lt2>
      <a:accent1>
        <a:srgbClr val="0000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AA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8_Diseño predeterminado">
  <a:themeElements>
    <a:clrScheme name="">
      <a:dk1>
        <a:srgbClr val="66CCFF"/>
      </a:dk1>
      <a:lt1>
        <a:srgbClr val="FFFFFF"/>
      </a:lt1>
      <a:dk2>
        <a:srgbClr val="000000"/>
      </a:dk2>
      <a:lt2>
        <a:srgbClr val="FFFFFF"/>
      </a:lt2>
      <a:accent1>
        <a:srgbClr val="0000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AA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Diseño predeterminado">
  <a:themeElements>
    <a:clrScheme name="">
      <a:dk1>
        <a:srgbClr val="66CCFF"/>
      </a:dk1>
      <a:lt1>
        <a:srgbClr val="FFFFFF"/>
      </a:lt1>
      <a:dk2>
        <a:srgbClr val="000000"/>
      </a:dk2>
      <a:lt2>
        <a:srgbClr val="FFFFFF"/>
      </a:lt2>
      <a:accent1>
        <a:srgbClr val="0000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AA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7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8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s-AR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s-AR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3_Diseño predeterminado">
  <a:themeElements>
    <a:clrScheme name="Diseño predeterminado 14">
      <a:dk1>
        <a:srgbClr val="6699FF"/>
      </a:dk1>
      <a:lt1>
        <a:srgbClr val="FFFF00"/>
      </a:lt1>
      <a:dk2>
        <a:srgbClr val="000066"/>
      </a:dk2>
      <a:lt2>
        <a:srgbClr val="E3EBF1"/>
      </a:lt2>
      <a:accent1>
        <a:srgbClr val="003399"/>
      </a:accent1>
      <a:accent2>
        <a:srgbClr val="8A85F7"/>
      </a:accent2>
      <a:accent3>
        <a:srgbClr val="AAAAB8"/>
      </a:accent3>
      <a:accent4>
        <a:srgbClr val="DADA00"/>
      </a:accent4>
      <a:accent5>
        <a:srgbClr val="AAADCA"/>
      </a:accent5>
      <a:accent6>
        <a:srgbClr val="7D78E0"/>
      </a:accent6>
      <a:hlink>
        <a:srgbClr val="66CCFF"/>
      </a:hlink>
      <a:folHlink>
        <a:srgbClr val="F0E5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3">
        <a:dk1>
          <a:srgbClr val="6699FF"/>
        </a:dk1>
        <a:lt1>
          <a:srgbClr val="FFFF00"/>
        </a:lt1>
        <a:dk2>
          <a:srgbClr val="000066"/>
        </a:dk2>
        <a:lt2>
          <a:srgbClr val="E3EBF1"/>
        </a:lt2>
        <a:accent1>
          <a:srgbClr val="003399"/>
        </a:accent1>
        <a:accent2>
          <a:srgbClr val="A9D3AC"/>
        </a:accent2>
        <a:accent3>
          <a:srgbClr val="AAAAB8"/>
        </a:accent3>
        <a:accent4>
          <a:srgbClr val="DADA00"/>
        </a:accent4>
        <a:accent5>
          <a:srgbClr val="AAADCA"/>
        </a:accent5>
        <a:accent6>
          <a:srgbClr val="99BF9B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4">
        <a:dk1>
          <a:srgbClr val="6699FF"/>
        </a:dk1>
        <a:lt1>
          <a:srgbClr val="FFFF00"/>
        </a:lt1>
        <a:dk2>
          <a:srgbClr val="000066"/>
        </a:dk2>
        <a:lt2>
          <a:srgbClr val="E3EBF1"/>
        </a:lt2>
        <a:accent1>
          <a:srgbClr val="003399"/>
        </a:accent1>
        <a:accent2>
          <a:srgbClr val="8A85F7"/>
        </a:accent2>
        <a:accent3>
          <a:srgbClr val="AAAAB8"/>
        </a:accent3>
        <a:accent4>
          <a:srgbClr val="DADA00"/>
        </a:accent4>
        <a:accent5>
          <a:srgbClr val="AAADCA"/>
        </a:accent5>
        <a:accent6>
          <a:srgbClr val="7D78E0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7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47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3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6_Diseño predeterminado">
  <a:themeElements>
    <a:clrScheme name="">
      <a:dk1>
        <a:srgbClr val="660033"/>
      </a:dk1>
      <a:lt1>
        <a:srgbClr val="FFFF00"/>
      </a:lt1>
      <a:dk2>
        <a:srgbClr val="540054"/>
      </a:dk2>
      <a:lt2>
        <a:srgbClr val="FF9900"/>
      </a:lt2>
      <a:accent1>
        <a:srgbClr val="0000CC"/>
      </a:accent1>
      <a:accent2>
        <a:srgbClr val="6600CC"/>
      </a:accent2>
      <a:accent3>
        <a:srgbClr val="B3AAB3"/>
      </a:accent3>
      <a:accent4>
        <a:srgbClr val="DADA00"/>
      </a:accent4>
      <a:accent5>
        <a:srgbClr val="AAAAE2"/>
      </a:accent5>
      <a:accent6>
        <a:srgbClr val="5C00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1_Diseño predeterminado">
  <a:themeElements>
    <a:clrScheme name="">
      <a:dk1>
        <a:srgbClr val="66CCFF"/>
      </a:dk1>
      <a:lt1>
        <a:srgbClr val="FFFFFF"/>
      </a:lt1>
      <a:dk2>
        <a:srgbClr val="000000"/>
      </a:dk2>
      <a:lt2>
        <a:srgbClr val="FFFFFF"/>
      </a:lt2>
      <a:accent1>
        <a:srgbClr val="0000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AA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9_Diseño predeterminado">
  <a:themeElements>
    <a:clrScheme name="">
      <a:dk1>
        <a:srgbClr val="66CCFF"/>
      </a:dk1>
      <a:lt1>
        <a:srgbClr val="FFFFFF"/>
      </a:lt1>
      <a:dk2>
        <a:srgbClr val="000000"/>
      </a:dk2>
      <a:lt2>
        <a:srgbClr val="FFFFFF"/>
      </a:lt2>
      <a:accent1>
        <a:srgbClr val="0000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AA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6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Textured template_Wine Segoe_TP10286784">
  <a:themeElements>
    <a:clrScheme name="Red Template Template">
      <a:dk1>
        <a:srgbClr val="000000"/>
      </a:dk1>
      <a:lt1>
        <a:srgbClr val="FFFFFF"/>
      </a:lt1>
      <a:dk2>
        <a:srgbClr val="9C2828"/>
      </a:dk2>
      <a:lt2>
        <a:srgbClr val="FFFF99"/>
      </a:lt2>
      <a:accent1>
        <a:srgbClr val="FFC000"/>
      </a:accent1>
      <a:accent2>
        <a:srgbClr val="0D84CD"/>
      </a:accent2>
      <a:accent3>
        <a:srgbClr val="AD5778"/>
      </a:accent3>
      <a:accent4>
        <a:srgbClr val="919E7A"/>
      </a:accent4>
      <a:accent5>
        <a:srgbClr val="DA804E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1_Textured template_Wine Segoe_TP10286784">
  <a:themeElements>
    <a:clrScheme name="Red Template Template">
      <a:dk1>
        <a:srgbClr val="000000"/>
      </a:dk1>
      <a:lt1>
        <a:srgbClr val="FFFFFF"/>
      </a:lt1>
      <a:dk2>
        <a:srgbClr val="9C2828"/>
      </a:dk2>
      <a:lt2>
        <a:srgbClr val="FFFF99"/>
      </a:lt2>
      <a:accent1>
        <a:srgbClr val="FFC000"/>
      </a:accent1>
      <a:accent2>
        <a:srgbClr val="0D84CD"/>
      </a:accent2>
      <a:accent3>
        <a:srgbClr val="AD5778"/>
      </a:accent3>
      <a:accent4>
        <a:srgbClr val="919E7A"/>
      </a:accent4>
      <a:accent5>
        <a:srgbClr val="DA804E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25_Diseño predeterminado">
  <a:themeElements>
    <a:clrScheme name="">
      <a:dk1>
        <a:srgbClr val="66CCFF"/>
      </a:dk1>
      <a:lt1>
        <a:srgbClr val="FFFFFF"/>
      </a:lt1>
      <a:dk2>
        <a:srgbClr val="000000"/>
      </a:dk2>
      <a:lt2>
        <a:srgbClr val="FFFFFF"/>
      </a:lt2>
      <a:accent1>
        <a:srgbClr val="0000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AA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Diseño predeterminado">
  <a:themeElements>
    <a:clrScheme name="Diseño predeterminado 13">
      <a:dk1>
        <a:srgbClr val="3366FF"/>
      </a:dk1>
      <a:lt1>
        <a:srgbClr val="CCECFF"/>
      </a:lt1>
      <a:dk2>
        <a:srgbClr val="000099"/>
      </a:dk2>
      <a:lt2>
        <a:srgbClr val="66CCFF"/>
      </a:lt2>
      <a:accent1>
        <a:srgbClr val="3F9197"/>
      </a:accent1>
      <a:accent2>
        <a:srgbClr val="333399"/>
      </a:accent2>
      <a:accent3>
        <a:srgbClr val="AAAACA"/>
      </a:accent3>
      <a:accent4>
        <a:srgbClr val="AEC9DA"/>
      </a:accent4>
      <a:accent5>
        <a:srgbClr val="AFC7C9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3">
        <a:dk1>
          <a:srgbClr val="3366FF"/>
        </a:dk1>
        <a:lt1>
          <a:srgbClr val="CCECFF"/>
        </a:lt1>
        <a:dk2>
          <a:srgbClr val="000099"/>
        </a:dk2>
        <a:lt2>
          <a:srgbClr val="66CCFF"/>
        </a:lt2>
        <a:accent1>
          <a:srgbClr val="3F9197"/>
        </a:accent1>
        <a:accent2>
          <a:srgbClr val="333399"/>
        </a:accent2>
        <a:accent3>
          <a:srgbClr val="AAAACA"/>
        </a:accent3>
        <a:accent4>
          <a:srgbClr val="AEC9DA"/>
        </a:accent4>
        <a:accent5>
          <a:srgbClr val="AFC7C9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1_Diseño predeterminado">
  <a:themeElements>
    <a:clrScheme name="Diseño predeterminado 13">
      <a:dk1>
        <a:srgbClr val="3366FF"/>
      </a:dk1>
      <a:lt1>
        <a:srgbClr val="CCECFF"/>
      </a:lt1>
      <a:dk2>
        <a:srgbClr val="000099"/>
      </a:dk2>
      <a:lt2>
        <a:srgbClr val="66CCFF"/>
      </a:lt2>
      <a:accent1>
        <a:srgbClr val="3F9197"/>
      </a:accent1>
      <a:accent2>
        <a:srgbClr val="333399"/>
      </a:accent2>
      <a:accent3>
        <a:srgbClr val="AAAACA"/>
      </a:accent3>
      <a:accent4>
        <a:srgbClr val="AEC9DA"/>
      </a:accent4>
      <a:accent5>
        <a:srgbClr val="AFC7C9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3">
        <a:dk1>
          <a:srgbClr val="3366FF"/>
        </a:dk1>
        <a:lt1>
          <a:srgbClr val="CCECFF"/>
        </a:lt1>
        <a:dk2>
          <a:srgbClr val="000099"/>
        </a:dk2>
        <a:lt2>
          <a:srgbClr val="66CCFF"/>
        </a:lt2>
        <a:accent1>
          <a:srgbClr val="3F9197"/>
        </a:accent1>
        <a:accent2>
          <a:srgbClr val="333399"/>
        </a:accent2>
        <a:accent3>
          <a:srgbClr val="AAAACA"/>
        </a:accent3>
        <a:accent4>
          <a:srgbClr val="AEC9DA"/>
        </a:accent4>
        <a:accent5>
          <a:srgbClr val="AFC7C9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1994</Words>
  <Application>Microsoft Office PowerPoint</Application>
  <PresentationFormat>Panorámica</PresentationFormat>
  <Paragraphs>837</Paragraphs>
  <Slides>50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17</vt:i4>
      </vt:variant>
      <vt:variant>
        <vt:lpstr>Tema</vt:lpstr>
      </vt:variant>
      <vt:variant>
        <vt:i4>28</vt:i4>
      </vt:variant>
      <vt:variant>
        <vt:lpstr>Títulos de diapositiva</vt:lpstr>
      </vt:variant>
      <vt:variant>
        <vt:i4>50</vt:i4>
      </vt:variant>
    </vt:vector>
  </HeadingPairs>
  <TitlesOfParts>
    <vt:vector size="95" baseType="lpstr">
      <vt:lpstr>Algerian</vt:lpstr>
      <vt:lpstr>Arial</vt:lpstr>
      <vt:lpstr>Arial Black</vt:lpstr>
      <vt:lpstr>Bahnschrift SemiCondensed</vt:lpstr>
      <vt:lpstr>Bangle</vt:lpstr>
      <vt:lpstr>Baskerville Old Face</vt:lpstr>
      <vt:lpstr>Berlin Sans FB Demi</vt:lpstr>
      <vt:lpstr>Bodoni MT Black</vt:lpstr>
      <vt:lpstr>Britannic Bold</vt:lpstr>
      <vt:lpstr>Brush Script MT</vt:lpstr>
      <vt:lpstr>Calibri</vt:lpstr>
      <vt:lpstr>Calibri Light</vt:lpstr>
      <vt:lpstr>Euphemia</vt:lpstr>
      <vt:lpstr>Impact</vt:lpstr>
      <vt:lpstr>Times New Roman</vt:lpstr>
      <vt:lpstr>Verdana</vt:lpstr>
      <vt:lpstr>Wingdings</vt:lpstr>
      <vt:lpstr>Tema de Office</vt:lpstr>
      <vt:lpstr>9_Diseño predeterminado</vt:lpstr>
      <vt:lpstr>46_Diseño predeterminado</vt:lpstr>
      <vt:lpstr>2_Textured template_Wine Segoe_TP10286784</vt:lpstr>
      <vt:lpstr>1_Textured template_Wine Segoe_TP10286784</vt:lpstr>
      <vt:lpstr>25_Diseño predeterminado</vt:lpstr>
      <vt:lpstr>8_Diseño predeterminado</vt:lpstr>
      <vt:lpstr>8_Tema de Office</vt:lpstr>
      <vt:lpstr>51_Diseño predeterminado</vt:lpstr>
      <vt:lpstr>11_Tema de Office</vt:lpstr>
      <vt:lpstr>10_Office Theme</vt:lpstr>
      <vt:lpstr>Office Theme</vt:lpstr>
      <vt:lpstr>15_Diseño predeterminado</vt:lpstr>
      <vt:lpstr>18_Diseño predeterminado</vt:lpstr>
      <vt:lpstr>5_Tema de Office</vt:lpstr>
      <vt:lpstr>6_Tema de Office</vt:lpstr>
      <vt:lpstr>4_Tema de Office</vt:lpstr>
      <vt:lpstr>Diseño predeterminado</vt:lpstr>
      <vt:lpstr>7_Tema de Office</vt:lpstr>
      <vt:lpstr>28_Diseño predeterminado</vt:lpstr>
      <vt:lpstr>14_Tema de Office</vt:lpstr>
      <vt:lpstr>3_Diseño predeterminado</vt:lpstr>
      <vt:lpstr>17_Tema de Office</vt:lpstr>
      <vt:lpstr>47_Tema de Office</vt:lpstr>
      <vt:lpstr>31_Tema de Office</vt:lpstr>
      <vt:lpstr>16_Diseño predeterminado</vt:lpstr>
      <vt:lpstr>11_Diseño predeterminado</vt:lpstr>
      <vt:lpstr>19_Diseño predeterminado</vt:lpstr>
      <vt:lpstr>Dimensiones de la Psicopatología</vt:lpstr>
      <vt:lpstr>Presentación de PowerPoint</vt:lpstr>
      <vt:lpstr>Presentación de PowerPoint</vt:lpstr>
      <vt:lpstr>DSM 5</vt:lpstr>
      <vt:lpstr>Presentación de PowerPoint</vt:lpstr>
      <vt:lpstr>Presentación de PowerPoint</vt:lpstr>
      <vt:lpstr>Red de Mundo Pequeño (Small World Web) </vt:lpstr>
      <vt:lpstr>Small World Model</vt:lpstr>
      <vt:lpstr>Presentación de PowerPoint</vt:lpstr>
      <vt:lpstr>Presentación de PowerPoint</vt:lpstr>
      <vt:lpstr> Signo                    Sintomatología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ciclo de la Vida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Emoción</vt:lpstr>
      <vt:lpstr>La  Motivación</vt:lpstr>
      <vt:lpstr>Presentación de PowerPoint</vt:lpstr>
      <vt:lpstr>Presentación de PowerPoint</vt:lpstr>
      <vt:lpstr>El Campo Vital Unificado</vt:lpstr>
      <vt:lpstr>ANÁLISIS DE LA CONDUCTA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Matriz   RDoC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Dimensiones de la Psicopatologia</dc:title>
  <dc:creator>Gabriel</dc:creator>
  <cp:lastModifiedBy>Diego</cp:lastModifiedBy>
  <cp:revision>120</cp:revision>
  <dcterms:created xsi:type="dcterms:W3CDTF">2020-06-13T01:30:28Z</dcterms:created>
  <dcterms:modified xsi:type="dcterms:W3CDTF">2025-01-28T21:21:45Z</dcterms:modified>
</cp:coreProperties>
</file>